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4"/>
    <p:sldMasterId id="2147483673" r:id="rId5"/>
  </p:sldMasterIdLst>
  <p:notesMasterIdLst>
    <p:notesMasterId r:id="rId10"/>
  </p:notesMasterIdLst>
  <p:sldIdLst>
    <p:sldId id="281" r:id="rId6"/>
    <p:sldId id="306" r:id="rId7"/>
    <p:sldId id="295" r:id="rId8"/>
    <p:sldId id="309" r:id="rId9"/>
  </p:sldIdLst>
  <p:sldSz cx="17348200" cy="9753600"/>
  <p:notesSz cx="6858000" cy="9144000"/>
  <p:defaultTextStyle>
    <a:defPPr>
      <a:defRPr lang="de-DE"/>
    </a:defPPr>
    <a:lvl1pPr marL="0" algn="l" defTabSz="1300825" rtl="0" eaLnBrk="1" latinLnBrk="0" hangingPunct="1">
      <a:defRPr sz="2561" kern="1200">
        <a:solidFill>
          <a:schemeClr val="tx1"/>
        </a:solidFill>
        <a:latin typeface="+mn-lt"/>
        <a:ea typeface="+mn-ea"/>
        <a:cs typeface="+mn-cs"/>
      </a:defRPr>
    </a:lvl1pPr>
    <a:lvl2pPr marL="650413" algn="l" defTabSz="1300825" rtl="0" eaLnBrk="1" latinLnBrk="0" hangingPunct="1">
      <a:defRPr sz="2561" kern="1200">
        <a:solidFill>
          <a:schemeClr val="tx1"/>
        </a:solidFill>
        <a:latin typeface="+mn-lt"/>
        <a:ea typeface="+mn-ea"/>
        <a:cs typeface="+mn-cs"/>
      </a:defRPr>
    </a:lvl2pPr>
    <a:lvl3pPr marL="1300825" algn="l" defTabSz="1300825" rtl="0" eaLnBrk="1" latinLnBrk="0" hangingPunct="1">
      <a:defRPr sz="2561" kern="1200">
        <a:solidFill>
          <a:schemeClr val="tx1"/>
        </a:solidFill>
        <a:latin typeface="+mn-lt"/>
        <a:ea typeface="+mn-ea"/>
        <a:cs typeface="+mn-cs"/>
      </a:defRPr>
    </a:lvl3pPr>
    <a:lvl4pPr marL="1951238" algn="l" defTabSz="1300825" rtl="0" eaLnBrk="1" latinLnBrk="0" hangingPunct="1">
      <a:defRPr sz="2561" kern="1200">
        <a:solidFill>
          <a:schemeClr val="tx1"/>
        </a:solidFill>
        <a:latin typeface="+mn-lt"/>
        <a:ea typeface="+mn-ea"/>
        <a:cs typeface="+mn-cs"/>
      </a:defRPr>
    </a:lvl4pPr>
    <a:lvl5pPr marL="2601651" algn="l" defTabSz="1300825" rtl="0" eaLnBrk="1" latinLnBrk="0" hangingPunct="1">
      <a:defRPr sz="2561" kern="1200">
        <a:solidFill>
          <a:schemeClr val="tx1"/>
        </a:solidFill>
        <a:latin typeface="+mn-lt"/>
        <a:ea typeface="+mn-ea"/>
        <a:cs typeface="+mn-cs"/>
      </a:defRPr>
    </a:lvl5pPr>
    <a:lvl6pPr marL="3252064" algn="l" defTabSz="1300825" rtl="0" eaLnBrk="1" latinLnBrk="0" hangingPunct="1">
      <a:defRPr sz="2561" kern="1200">
        <a:solidFill>
          <a:schemeClr val="tx1"/>
        </a:solidFill>
        <a:latin typeface="+mn-lt"/>
        <a:ea typeface="+mn-ea"/>
        <a:cs typeface="+mn-cs"/>
      </a:defRPr>
    </a:lvl6pPr>
    <a:lvl7pPr marL="3902476" algn="l" defTabSz="1300825" rtl="0" eaLnBrk="1" latinLnBrk="0" hangingPunct="1">
      <a:defRPr sz="2561" kern="1200">
        <a:solidFill>
          <a:schemeClr val="tx1"/>
        </a:solidFill>
        <a:latin typeface="+mn-lt"/>
        <a:ea typeface="+mn-ea"/>
        <a:cs typeface="+mn-cs"/>
      </a:defRPr>
    </a:lvl7pPr>
    <a:lvl8pPr marL="4552889" algn="l" defTabSz="1300825" rtl="0" eaLnBrk="1" latinLnBrk="0" hangingPunct="1">
      <a:defRPr sz="2561" kern="1200">
        <a:solidFill>
          <a:schemeClr val="tx1"/>
        </a:solidFill>
        <a:latin typeface="+mn-lt"/>
        <a:ea typeface="+mn-ea"/>
        <a:cs typeface="+mn-cs"/>
      </a:defRPr>
    </a:lvl8pPr>
    <a:lvl9pPr marL="5203302" algn="l" defTabSz="1300825" rtl="0" eaLnBrk="1" latinLnBrk="0" hangingPunct="1">
      <a:defRPr sz="2561" kern="1200">
        <a:solidFill>
          <a:schemeClr val="tx1"/>
        </a:solidFill>
        <a:latin typeface="+mn-lt"/>
        <a:ea typeface="+mn-ea"/>
        <a:cs typeface="+mn-cs"/>
      </a:defRPr>
    </a:lvl9pPr>
  </p:defaultTextStyle>
  <p:extLst>
    <p:ext uri="{521415D9-36F7-43E2-AB2F-B90AF26B5E84}">
      <p14:sectionLst xmlns:p14="http://schemas.microsoft.com/office/powerpoint/2010/main">
        <p14:section name="Planungstool" id="{95890EBA-9449-42C6-9D43-C61B6E94B77E}">
          <p14:sldIdLst>
            <p14:sldId id="281"/>
            <p14:sldId id="306"/>
            <p14:sldId id="295"/>
            <p14:sldId id="309"/>
          </p14:sldIdLst>
        </p14:section>
      </p14:sectionLst>
    </p:ext>
    <p:ext uri="{EFAFB233-063F-42B5-8137-9DF3F51BA10A}">
      <p15:sldGuideLst xmlns:p15="http://schemas.microsoft.com/office/powerpoint/2012/main">
        <p15:guide id="1" orient="horz" pos="3072" userDrawn="1">
          <p15:clr>
            <a:srgbClr val="A4A3A4"/>
          </p15:clr>
        </p15:guide>
        <p15:guide id="2" pos="54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6000"/>
    <a:srgbClr val="739900"/>
    <a:srgbClr val="3D3D3D"/>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44B982-E48F-4F0A-A6BE-D6B7174CDA01}" v="110" dt="2023-02-08T13:23:00.4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4" d="100"/>
          <a:sy n="74" d="100"/>
        </p:scale>
        <p:origin x="60" y="210"/>
      </p:cViewPr>
      <p:guideLst>
        <p:guide orient="horz" pos="3072"/>
        <p:guide pos="546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e Nick - ROC lifestyle GmbH" userId="4b436663-2495-4d7d-b282-c976efb322c6" providerId="ADAL" clId="{3A5695CC-2E84-4157-B958-86FDD4AEEB9A}"/>
    <pc:docChg chg="undo custSel addSld delSld modSld sldOrd modSection">
      <pc:chgData name="Jule Nick - ROC lifestyle GmbH" userId="4b436663-2495-4d7d-b282-c976efb322c6" providerId="ADAL" clId="{3A5695CC-2E84-4157-B958-86FDD4AEEB9A}" dt="2023-01-03T12:54:15.219" v="1185" actId="20577"/>
      <pc:docMkLst>
        <pc:docMk/>
      </pc:docMkLst>
      <pc:sldChg chg="modSp mod">
        <pc:chgData name="Jule Nick - ROC lifestyle GmbH" userId="4b436663-2495-4d7d-b282-c976efb322c6" providerId="ADAL" clId="{3A5695CC-2E84-4157-B958-86FDD4AEEB9A}" dt="2022-12-16T08:46:13.984" v="2" actId="1076"/>
        <pc:sldMkLst>
          <pc:docMk/>
          <pc:sldMk cId="1907483067" sldId="256"/>
        </pc:sldMkLst>
        <pc:picChg chg="mod">
          <ac:chgData name="Jule Nick - ROC lifestyle GmbH" userId="4b436663-2495-4d7d-b282-c976efb322c6" providerId="ADAL" clId="{3A5695CC-2E84-4157-B958-86FDD4AEEB9A}" dt="2022-12-16T08:46:10.767" v="1" actId="1076"/>
          <ac:picMkLst>
            <pc:docMk/>
            <pc:sldMk cId="1907483067" sldId="256"/>
            <ac:picMk id="6" creationId="{9A5BE8A4-032E-7530-BB41-916B73F26CBC}"/>
          </ac:picMkLst>
        </pc:picChg>
        <pc:picChg chg="mod">
          <ac:chgData name="Jule Nick - ROC lifestyle GmbH" userId="4b436663-2495-4d7d-b282-c976efb322c6" providerId="ADAL" clId="{3A5695CC-2E84-4157-B958-86FDD4AEEB9A}" dt="2022-12-16T08:46:13.984" v="2" actId="1076"/>
          <ac:picMkLst>
            <pc:docMk/>
            <pc:sldMk cId="1907483067" sldId="256"/>
            <ac:picMk id="8" creationId="{090592ED-6969-02FA-1750-A2CC06F32DB4}"/>
          </ac:picMkLst>
        </pc:picChg>
      </pc:sldChg>
      <pc:sldChg chg="addSp delSp modSp mod">
        <pc:chgData name="Jule Nick - ROC lifestyle GmbH" userId="4b436663-2495-4d7d-b282-c976efb322c6" providerId="ADAL" clId="{3A5695CC-2E84-4157-B958-86FDD4AEEB9A}" dt="2023-01-03T12:47:46.168" v="1091" actId="20577"/>
        <pc:sldMkLst>
          <pc:docMk/>
          <pc:sldMk cId="3914145462" sldId="267"/>
        </pc:sldMkLst>
        <pc:spChg chg="mod">
          <ac:chgData name="Jule Nick - ROC lifestyle GmbH" userId="4b436663-2495-4d7d-b282-c976efb322c6" providerId="ADAL" clId="{3A5695CC-2E84-4157-B958-86FDD4AEEB9A}" dt="2023-01-03T12:47:46.168" v="1091" actId="20577"/>
          <ac:spMkLst>
            <pc:docMk/>
            <pc:sldMk cId="3914145462" sldId="267"/>
            <ac:spMk id="3" creationId="{00000000-0000-0000-0000-000000000000}"/>
          </ac:spMkLst>
        </pc:spChg>
        <pc:picChg chg="add del mod">
          <ac:chgData name="Jule Nick - ROC lifestyle GmbH" userId="4b436663-2495-4d7d-b282-c976efb322c6" providerId="ADAL" clId="{3A5695CC-2E84-4157-B958-86FDD4AEEB9A}" dt="2023-01-03T12:39:34.107" v="951" actId="478"/>
          <ac:picMkLst>
            <pc:docMk/>
            <pc:sldMk cId="3914145462" sldId="267"/>
            <ac:picMk id="5" creationId="{7BB0509B-C3B6-ECB8-6C1D-B660068E2CC3}"/>
          </ac:picMkLst>
        </pc:picChg>
      </pc:sldChg>
      <pc:sldChg chg="addSp delSp modSp mod">
        <pc:chgData name="Jule Nick - ROC lifestyle GmbH" userId="4b436663-2495-4d7d-b282-c976efb322c6" providerId="ADAL" clId="{3A5695CC-2E84-4157-B958-86FDD4AEEB9A}" dt="2023-01-03T12:50:15.884" v="1125"/>
        <pc:sldMkLst>
          <pc:docMk/>
          <pc:sldMk cId="1579166663" sldId="274"/>
        </pc:sldMkLst>
        <pc:grpChg chg="mod">
          <ac:chgData name="Jule Nick - ROC lifestyle GmbH" userId="4b436663-2495-4d7d-b282-c976efb322c6" providerId="ADAL" clId="{3A5695CC-2E84-4157-B958-86FDD4AEEB9A}" dt="2023-01-03T12:50:13.683" v="1122" actId="1076"/>
          <ac:grpSpMkLst>
            <pc:docMk/>
            <pc:sldMk cId="1579166663" sldId="274"/>
            <ac:grpSpMk id="193" creationId="{96A47EDC-8C80-9218-33C6-580F3B174436}"/>
          </ac:grpSpMkLst>
        </pc:grpChg>
        <pc:picChg chg="add del mod">
          <ac:chgData name="Jule Nick - ROC lifestyle GmbH" userId="4b436663-2495-4d7d-b282-c976efb322c6" providerId="ADAL" clId="{3A5695CC-2E84-4157-B958-86FDD4AEEB9A}" dt="2023-01-03T12:50:15.884" v="1125"/>
          <ac:picMkLst>
            <pc:docMk/>
            <pc:sldMk cId="1579166663" sldId="274"/>
            <ac:picMk id="4" creationId="{6A3AFBEF-1249-A6F2-8F74-46F81F6DB4B8}"/>
          </ac:picMkLst>
        </pc:picChg>
        <pc:picChg chg="mod">
          <ac:chgData name="Jule Nick - ROC lifestyle GmbH" userId="4b436663-2495-4d7d-b282-c976efb322c6" providerId="ADAL" clId="{3A5695CC-2E84-4157-B958-86FDD4AEEB9A}" dt="2023-01-03T12:50:12.668" v="1120" actId="1076"/>
          <ac:picMkLst>
            <pc:docMk/>
            <pc:sldMk cId="1579166663" sldId="274"/>
            <ac:picMk id="67" creationId="{FC954773-5720-3CDB-8116-3DD91D245A4D}"/>
          </ac:picMkLst>
        </pc:picChg>
      </pc:sldChg>
      <pc:sldChg chg="del">
        <pc:chgData name="Jule Nick - ROC lifestyle GmbH" userId="4b436663-2495-4d7d-b282-c976efb322c6" providerId="ADAL" clId="{3A5695CC-2E84-4157-B958-86FDD4AEEB9A}" dt="2023-01-03T12:37:40.933" v="923" actId="47"/>
        <pc:sldMkLst>
          <pc:docMk/>
          <pc:sldMk cId="4202100432" sldId="275"/>
        </pc:sldMkLst>
      </pc:sldChg>
      <pc:sldChg chg="modSp mod">
        <pc:chgData name="Jule Nick - ROC lifestyle GmbH" userId="4b436663-2495-4d7d-b282-c976efb322c6" providerId="ADAL" clId="{3A5695CC-2E84-4157-B958-86FDD4AEEB9A}" dt="2022-12-21T08:30:49.179" v="371" actId="20577"/>
        <pc:sldMkLst>
          <pc:docMk/>
          <pc:sldMk cId="4287310199" sldId="277"/>
        </pc:sldMkLst>
        <pc:spChg chg="mod">
          <ac:chgData name="Jule Nick - ROC lifestyle GmbH" userId="4b436663-2495-4d7d-b282-c976efb322c6" providerId="ADAL" clId="{3A5695CC-2E84-4157-B958-86FDD4AEEB9A}" dt="2022-12-21T08:30:49.179" v="371" actId="20577"/>
          <ac:spMkLst>
            <pc:docMk/>
            <pc:sldMk cId="4287310199" sldId="277"/>
            <ac:spMk id="2" creationId="{B0B5D511-4814-F927-7F0B-27972E72B3D9}"/>
          </ac:spMkLst>
        </pc:spChg>
      </pc:sldChg>
      <pc:sldChg chg="modSp mod">
        <pc:chgData name="Jule Nick - ROC lifestyle GmbH" userId="4b436663-2495-4d7d-b282-c976efb322c6" providerId="ADAL" clId="{3A5695CC-2E84-4157-B958-86FDD4AEEB9A}" dt="2022-12-21T07:05:29.760" v="320" actId="207"/>
        <pc:sldMkLst>
          <pc:docMk/>
          <pc:sldMk cId="3689731908" sldId="281"/>
        </pc:sldMkLst>
        <pc:spChg chg="mod">
          <ac:chgData name="Jule Nick - ROC lifestyle GmbH" userId="4b436663-2495-4d7d-b282-c976efb322c6" providerId="ADAL" clId="{3A5695CC-2E84-4157-B958-86FDD4AEEB9A}" dt="2022-12-21T07:05:29.760" v="320" actId="207"/>
          <ac:spMkLst>
            <pc:docMk/>
            <pc:sldMk cId="3689731908" sldId="281"/>
            <ac:spMk id="2" creationId="{2057DE3D-2D6E-AD60-2180-C438680FD587}"/>
          </ac:spMkLst>
        </pc:spChg>
      </pc:sldChg>
      <pc:sldChg chg="modSp mod">
        <pc:chgData name="Jule Nick - ROC lifestyle GmbH" userId="4b436663-2495-4d7d-b282-c976efb322c6" providerId="ADAL" clId="{3A5695CC-2E84-4157-B958-86FDD4AEEB9A}" dt="2022-12-20T08:53:01.090" v="277" actId="20577"/>
        <pc:sldMkLst>
          <pc:docMk/>
          <pc:sldMk cId="108759638" sldId="282"/>
        </pc:sldMkLst>
        <pc:spChg chg="mod">
          <ac:chgData name="Jule Nick - ROC lifestyle GmbH" userId="4b436663-2495-4d7d-b282-c976efb322c6" providerId="ADAL" clId="{3A5695CC-2E84-4157-B958-86FDD4AEEB9A}" dt="2022-12-20T08:53:01.090" v="277" actId="20577"/>
          <ac:spMkLst>
            <pc:docMk/>
            <pc:sldMk cId="108759638" sldId="282"/>
            <ac:spMk id="2" creationId="{B0B5D511-4814-F927-7F0B-27972E72B3D9}"/>
          </ac:spMkLst>
        </pc:spChg>
      </pc:sldChg>
      <pc:sldChg chg="addSp delSp modSp mod">
        <pc:chgData name="Jule Nick - ROC lifestyle GmbH" userId="4b436663-2495-4d7d-b282-c976efb322c6" providerId="ADAL" clId="{3A5695CC-2E84-4157-B958-86FDD4AEEB9A}" dt="2023-01-03T12:09:25.501" v="544" actId="1076"/>
        <pc:sldMkLst>
          <pc:docMk/>
          <pc:sldMk cId="1263057209" sldId="288"/>
        </pc:sldMkLst>
        <pc:spChg chg="mod">
          <ac:chgData name="Jule Nick - ROC lifestyle GmbH" userId="4b436663-2495-4d7d-b282-c976efb322c6" providerId="ADAL" clId="{3A5695CC-2E84-4157-B958-86FDD4AEEB9A}" dt="2023-01-03T12:07:36.322" v="539" actId="1076"/>
          <ac:spMkLst>
            <pc:docMk/>
            <pc:sldMk cId="1263057209" sldId="288"/>
            <ac:spMk id="3" creationId="{771A51EF-CF41-842A-06F9-E48BFD29323B}"/>
          </ac:spMkLst>
        </pc:spChg>
        <pc:picChg chg="add del mod">
          <ac:chgData name="Jule Nick - ROC lifestyle GmbH" userId="4b436663-2495-4d7d-b282-c976efb322c6" providerId="ADAL" clId="{3A5695CC-2E84-4157-B958-86FDD4AEEB9A}" dt="2023-01-03T12:07:58.770" v="541" actId="478"/>
          <ac:picMkLst>
            <pc:docMk/>
            <pc:sldMk cId="1263057209" sldId="288"/>
            <ac:picMk id="5" creationId="{83599AE8-F69B-9747-D40F-042983D335F9}"/>
          </ac:picMkLst>
        </pc:picChg>
        <pc:picChg chg="add mod">
          <ac:chgData name="Jule Nick - ROC lifestyle GmbH" userId="4b436663-2495-4d7d-b282-c976efb322c6" providerId="ADAL" clId="{3A5695CC-2E84-4157-B958-86FDD4AEEB9A}" dt="2023-01-03T12:09:25.501" v="544" actId="1076"/>
          <ac:picMkLst>
            <pc:docMk/>
            <pc:sldMk cId="1263057209" sldId="288"/>
            <ac:picMk id="7" creationId="{D13303CB-2BF5-5E2B-5FFD-A9BB00A2C8DD}"/>
          </ac:picMkLst>
        </pc:picChg>
      </pc:sldChg>
      <pc:sldChg chg="modSp mod ord">
        <pc:chgData name="Jule Nick - ROC lifestyle GmbH" userId="4b436663-2495-4d7d-b282-c976efb322c6" providerId="ADAL" clId="{3A5695CC-2E84-4157-B958-86FDD4AEEB9A}" dt="2023-01-03T12:54:15.219" v="1185" actId="20577"/>
        <pc:sldMkLst>
          <pc:docMk/>
          <pc:sldMk cId="1704665469" sldId="289"/>
        </pc:sldMkLst>
        <pc:spChg chg="mod">
          <ac:chgData name="Jule Nick - ROC lifestyle GmbH" userId="4b436663-2495-4d7d-b282-c976efb322c6" providerId="ADAL" clId="{3A5695CC-2E84-4157-B958-86FDD4AEEB9A}" dt="2022-12-16T08:47:11.945" v="27" actId="5793"/>
          <ac:spMkLst>
            <pc:docMk/>
            <pc:sldMk cId="1704665469" sldId="289"/>
            <ac:spMk id="3" creationId="{2FDB2AEA-6AE9-0D26-485F-D3A57778820C}"/>
          </ac:spMkLst>
        </pc:spChg>
        <pc:spChg chg="mod">
          <ac:chgData name="Jule Nick - ROC lifestyle GmbH" userId="4b436663-2495-4d7d-b282-c976efb322c6" providerId="ADAL" clId="{3A5695CC-2E84-4157-B958-86FDD4AEEB9A}" dt="2023-01-03T12:54:15.219" v="1185" actId="20577"/>
          <ac:spMkLst>
            <pc:docMk/>
            <pc:sldMk cId="1704665469" sldId="289"/>
            <ac:spMk id="5" creationId="{446CB60F-08DA-0931-B787-7F33FE5022C4}"/>
          </ac:spMkLst>
        </pc:spChg>
      </pc:sldChg>
      <pc:sldChg chg="addSp delSp modSp mod">
        <pc:chgData name="Jule Nick - ROC lifestyle GmbH" userId="4b436663-2495-4d7d-b282-c976efb322c6" providerId="ADAL" clId="{3A5695CC-2E84-4157-B958-86FDD4AEEB9A}" dt="2023-01-03T12:51:42.947" v="1149"/>
        <pc:sldMkLst>
          <pc:docMk/>
          <pc:sldMk cId="1685220538" sldId="290"/>
        </pc:sldMkLst>
        <pc:grpChg chg="add del">
          <ac:chgData name="Jule Nick - ROC lifestyle GmbH" userId="4b436663-2495-4d7d-b282-c976efb322c6" providerId="ADAL" clId="{3A5695CC-2E84-4157-B958-86FDD4AEEB9A}" dt="2023-01-03T12:51:39.196" v="1144" actId="478"/>
          <ac:grpSpMkLst>
            <pc:docMk/>
            <pc:sldMk cId="1685220538" sldId="290"/>
            <ac:grpSpMk id="60" creationId="{89AF24EC-3C79-B12A-260B-D1BB37416605}"/>
          </ac:grpSpMkLst>
        </pc:grpChg>
        <pc:grpChg chg="add del">
          <ac:chgData name="Jule Nick - ROC lifestyle GmbH" userId="4b436663-2495-4d7d-b282-c976efb322c6" providerId="ADAL" clId="{3A5695CC-2E84-4157-B958-86FDD4AEEB9A}" dt="2023-01-03T12:51:40.035" v="1146" actId="478"/>
          <ac:grpSpMkLst>
            <pc:docMk/>
            <pc:sldMk cId="1685220538" sldId="290"/>
            <ac:grpSpMk id="136" creationId="{F89526F9-496E-046F-4A30-F22071D5D98D}"/>
          </ac:grpSpMkLst>
        </pc:grpChg>
        <pc:grpChg chg="mod">
          <ac:chgData name="Jule Nick - ROC lifestyle GmbH" userId="4b436663-2495-4d7d-b282-c976efb322c6" providerId="ADAL" clId="{3A5695CC-2E84-4157-B958-86FDD4AEEB9A}" dt="2023-01-03T12:50:43.057" v="1131" actId="1076"/>
          <ac:grpSpMkLst>
            <pc:docMk/>
            <pc:sldMk cId="1685220538" sldId="290"/>
            <ac:grpSpMk id="141" creationId="{A493D5B7-8DC8-B53A-B810-5C0D700D5094}"/>
          </ac:grpSpMkLst>
        </pc:grpChg>
        <pc:picChg chg="add del mod">
          <ac:chgData name="Jule Nick - ROC lifestyle GmbH" userId="4b436663-2495-4d7d-b282-c976efb322c6" providerId="ADAL" clId="{3A5695CC-2E84-4157-B958-86FDD4AEEB9A}" dt="2023-01-03T12:50:40.435" v="1130" actId="478"/>
          <ac:picMkLst>
            <pc:docMk/>
            <pc:sldMk cId="1685220538" sldId="290"/>
            <ac:picMk id="3" creationId="{2F8A65B9-5D52-559D-56E4-99563D22DC71}"/>
          </ac:picMkLst>
        </pc:picChg>
        <pc:picChg chg="add del mod">
          <ac:chgData name="Jule Nick - ROC lifestyle GmbH" userId="4b436663-2495-4d7d-b282-c976efb322c6" providerId="ADAL" clId="{3A5695CC-2E84-4157-B958-86FDD4AEEB9A}" dt="2023-01-03T12:51:42.947" v="1149"/>
          <ac:picMkLst>
            <pc:docMk/>
            <pc:sldMk cId="1685220538" sldId="290"/>
            <ac:picMk id="4" creationId="{44C1059D-1D66-0C96-0453-2C7C5857B82A}"/>
          </ac:picMkLst>
        </pc:picChg>
        <pc:picChg chg="add del mod">
          <ac:chgData name="Jule Nick - ROC lifestyle GmbH" userId="4b436663-2495-4d7d-b282-c976efb322c6" providerId="ADAL" clId="{3A5695CC-2E84-4157-B958-86FDD4AEEB9A}" dt="2023-01-03T12:51:42.947" v="1149"/>
          <ac:picMkLst>
            <pc:docMk/>
            <pc:sldMk cId="1685220538" sldId="290"/>
            <ac:picMk id="5" creationId="{C05D3481-0AAC-D4C7-1B67-2C58FA2CC9DE}"/>
          </ac:picMkLst>
        </pc:picChg>
        <pc:picChg chg="add del mod">
          <ac:chgData name="Jule Nick - ROC lifestyle GmbH" userId="4b436663-2495-4d7d-b282-c976efb322c6" providerId="ADAL" clId="{3A5695CC-2E84-4157-B958-86FDD4AEEB9A}" dt="2023-01-03T12:51:42.947" v="1149"/>
          <ac:picMkLst>
            <pc:docMk/>
            <pc:sldMk cId="1685220538" sldId="290"/>
            <ac:picMk id="7" creationId="{13231AB0-02E8-5ACF-8559-F7BD9B15E61C}"/>
          </ac:picMkLst>
        </pc:picChg>
        <pc:picChg chg="add del mod">
          <ac:chgData name="Jule Nick - ROC lifestyle GmbH" userId="4b436663-2495-4d7d-b282-c976efb322c6" providerId="ADAL" clId="{3A5695CC-2E84-4157-B958-86FDD4AEEB9A}" dt="2023-01-03T12:51:42.947" v="1149"/>
          <ac:picMkLst>
            <pc:docMk/>
            <pc:sldMk cId="1685220538" sldId="290"/>
            <ac:picMk id="8" creationId="{82B0D7D8-7FB2-4580-990E-EC1377ABB878}"/>
          </ac:picMkLst>
        </pc:picChg>
        <pc:picChg chg="add del mod">
          <ac:chgData name="Jule Nick - ROC lifestyle GmbH" userId="4b436663-2495-4d7d-b282-c976efb322c6" providerId="ADAL" clId="{3A5695CC-2E84-4157-B958-86FDD4AEEB9A}" dt="2023-01-03T12:51:42.947" v="1149"/>
          <ac:picMkLst>
            <pc:docMk/>
            <pc:sldMk cId="1685220538" sldId="290"/>
            <ac:picMk id="10" creationId="{7CF55DB2-4206-39B7-7E8A-7FCB3D706AD0}"/>
          </ac:picMkLst>
        </pc:picChg>
      </pc:sldChg>
      <pc:sldChg chg="modSp mod">
        <pc:chgData name="Jule Nick - ROC lifestyle GmbH" userId="4b436663-2495-4d7d-b282-c976efb322c6" providerId="ADAL" clId="{3A5695CC-2E84-4157-B958-86FDD4AEEB9A}" dt="2023-01-03T12:12:18.125" v="604" actId="20577"/>
        <pc:sldMkLst>
          <pc:docMk/>
          <pc:sldMk cId="4149124951" sldId="292"/>
        </pc:sldMkLst>
        <pc:spChg chg="mod">
          <ac:chgData name="Jule Nick - ROC lifestyle GmbH" userId="4b436663-2495-4d7d-b282-c976efb322c6" providerId="ADAL" clId="{3A5695CC-2E84-4157-B958-86FDD4AEEB9A}" dt="2023-01-03T12:12:18.125" v="604" actId="20577"/>
          <ac:spMkLst>
            <pc:docMk/>
            <pc:sldMk cId="4149124951" sldId="292"/>
            <ac:spMk id="6" creationId="{2ED3BC3D-FE03-4618-B5E2-DCB31F693EB6}"/>
          </ac:spMkLst>
        </pc:spChg>
      </pc:sldChg>
      <pc:sldChg chg="delSp modSp mod">
        <pc:chgData name="Jule Nick - ROC lifestyle GmbH" userId="4b436663-2495-4d7d-b282-c976efb322c6" providerId="ADAL" clId="{3A5695CC-2E84-4157-B958-86FDD4AEEB9A}" dt="2023-01-03T12:37:33.211" v="922" actId="20577"/>
        <pc:sldMkLst>
          <pc:docMk/>
          <pc:sldMk cId="1335013067" sldId="295"/>
        </pc:sldMkLst>
        <pc:spChg chg="del">
          <ac:chgData name="Jule Nick - ROC lifestyle GmbH" userId="4b436663-2495-4d7d-b282-c976efb322c6" providerId="ADAL" clId="{3A5695CC-2E84-4157-B958-86FDD4AEEB9A}" dt="2022-12-16T08:53:14.089" v="29" actId="478"/>
          <ac:spMkLst>
            <pc:docMk/>
            <pc:sldMk cId="1335013067" sldId="295"/>
            <ac:spMk id="2" creationId="{572350C1-BAD7-B4EC-0147-31A198396130}"/>
          </ac:spMkLst>
        </pc:spChg>
        <pc:spChg chg="del">
          <ac:chgData name="Jule Nick - ROC lifestyle GmbH" userId="4b436663-2495-4d7d-b282-c976efb322c6" providerId="ADAL" clId="{3A5695CC-2E84-4157-B958-86FDD4AEEB9A}" dt="2022-12-16T08:53:11.193" v="28" actId="478"/>
          <ac:spMkLst>
            <pc:docMk/>
            <pc:sldMk cId="1335013067" sldId="295"/>
            <ac:spMk id="3" creationId="{517CB9B8-5F32-C803-0976-AE9CD917FFA3}"/>
          </ac:spMkLst>
        </pc:spChg>
        <pc:spChg chg="mod">
          <ac:chgData name="Jule Nick - ROC lifestyle GmbH" userId="4b436663-2495-4d7d-b282-c976efb322c6" providerId="ADAL" clId="{3A5695CC-2E84-4157-B958-86FDD4AEEB9A}" dt="2023-01-03T12:37:33.211" v="922" actId="20577"/>
          <ac:spMkLst>
            <pc:docMk/>
            <pc:sldMk cId="1335013067" sldId="295"/>
            <ac:spMk id="5" creationId="{0AEB2C0E-41C8-4851-E9D0-3BBD6BD64F28}"/>
          </ac:spMkLst>
        </pc:spChg>
      </pc:sldChg>
      <pc:sldChg chg="new del">
        <pc:chgData name="Jule Nick - ROC lifestyle GmbH" userId="4b436663-2495-4d7d-b282-c976efb322c6" providerId="ADAL" clId="{3A5695CC-2E84-4157-B958-86FDD4AEEB9A}" dt="2023-01-03T12:33:03.856" v="697" actId="47"/>
        <pc:sldMkLst>
          <pc:docMk/>
          <pc:sldMk cId="920728822" sldId="296"/>
        </pc:sldMkLst>
      </pc:sldChg>
      <pc:sldChg chg="modSp new mod">
        <pc:chgData name="Jule Nick - ROC lifestyle GmbH" userId="4b436663-2495-4d7d-b282-c976efb322c6" providerId="ADAL" clId="{3A5695CC-2E84-4157-B958-86FDD4AEEB9A}" dt="2023-01-03T12:33:00.690" v="696" actId="1076"/>
        <pc:sldMkLst>
          <pc:docMk/>
          <pc:sldMk cId="2870582769" sldId="297"/>
        </pc:sldMkLst>
        <pc:spChg chg="mod">
          <ac:chgData name="Jule Nick - ROC lifestyle GmbH" userId="4b436663-2495-4d7d-b282-c976efb322c6" providerId="ADAL" clId="{3A5695CC-2E84-4157-B958-86FDD4AEEB9A}" dt="2023-01-03T12:33:00.690" v="696" actId="1076"/>
          <ac:spMkLst>
            <pc:docMk/>
            <pc:sldMk cId="2870582769" sldId="297"/>
            <ac:spMk id="2" creationId="{B1F2C35F-E217-5B17-0B09-58BD0EC33187}"/>
          </ac:spMkLst>
        </pc:spChg>
      </pc:sldChg>
      <pc:sldChg chg="addSp delSp modSp add mod">
        <pc:chgData name="Jule Nick - ROC lifestyle GmbH" userId="4b436663-2495-4d7d-b282-c976efb322c6" providerId="ADAL" clId="{3A5695CC-2E84-4157-B958-86FDD4AEEB9A}" dt="2023-01-03T12:49:48.721" v="1113" actId="1076"/>
        <pc:sldMkLst>
          <pc:docMk/>
          <pc:sldMk cId="819248386" sldId="298"/>
        </pc:sldMkLst>
        <pc:spChg chg="mod">
          <ac:chgData name="Jule Nick - ROC lifestyle GmbH" userId="4b436663-2495-4d7d-b282-c976efb322c6" providerId="ADAL" clId="{3A5695CC-2E84-4157-B958-86FDD4AEEB9A}" dt="2023-01-03T12:47:37.323" v="1055" actId="20577"/>
          <ac:spMkLst>
            <pc:docMk/>
            <pc:sldMk cId="819248386" sldId="298"/>
            <ac:spMk id="3" creationId="{00000000-0000-0000-0000-000000000000}"/>
          </ac:spMkLst>
        </pc:spChg>
        <pc:spChg chg="mod">
          <ac:chgData name="Jule Nick - ROC lifestyle GmbH" userId="4b436663-2495-4d7d-b282-c976efb322c6" providerId="ADAL" clId="{3A5695CC-2E84-4157-B958-86FDD4AEEB9A}" dt="2023-01-03T12:39:45.184" v="953"/>
          <ac:spMkLst>
            <pc:docMk/>
            <pc:sldMk cId="819248386" sldId="298"/>
            <ac:spMk id="11" creationId="{0F40E527-BB8F-61C9-4F60-439F8CC09BC2}"/>
          </ac:spMkLst>
        </pc:spChg>
        <pc:spChg chg="mod">
          <ac:chgData name="Jule Nick - ROC lifestyle GmbH" userId="4b436663-2495-4d7d-b282-c976efb322c6" providerId="ADAL" clId="{3A5695CC-2E84-4157-B958-86FDD4AEEB9A}" dt="2023-01-03T12:47:52.593" v="1092" actId="1076"/>
          <ac:spMkLst>
            <pc:docMk/>
            <pc:sldMk cId="819248386" sldId="298"/>
            <ac:spMk id="37" creationId="{2522C7DE-F861-7122-EDFE-F175FE6B9949}"/>
          </ac:spMkLst>
        </pc:spChg>
        <pc:spChg chg="mod">
          <ac:chgData name="Jule Nick - ROC lifestyle GmbH" userId="4b436663-2495-4d7d-b282-c976efb322c6" providerId="ADAL" clId="{3A5695CC-2E84-4157-B958-86FDD4AEEB9A}" dt="2023-01-03T12:46:23.721" v="991" actId="1076"/>
          <ac:spMkLst>
            <pc:docMk/>
            <pc:sldMk cId="819248386" sldId="298"/>
            <ac:spMk id="52" creationId="{3A09C951-DAF9-4042-85AC-3372C1779380}"/>
          </ac:spMkLst>
        </pc:spChg>
        <pc:spChg chg="mod">
          <ac:chgData name="Jule Nick - ROC lifestyle GmbH" userId="4b436663-2495-4d7d-b282-c976efb322c6" providerId="ADAL" clId="{3A5695CC-2E84-4157-B958-86FDD4AEEB9A}" dt="2023-01-03T12:48:29.902" v="1098"/>
          <ac:spMkLst>
            <pc:docMk/>
            <pc:sldMk cId="819248386" sldId="298"/>
            <ac:spMk id="62" creationId="{FA0D38A3-3880-B8BC-EDBA-6EC52D634DE8}"/>
          </ac:spMkLst>
        </pc:spChg>
        <pc:grpChg chg="add del mod">
          <ac:chgData name="Jule Nick - ROC lifestyle GmbH" userId="4b436663-2495-4d7d-b282-c976efb322c6" providerId="ADAL" clId="{3A5695CC-2E84-4157-B958-86FDD4AEEB9A}" dt="2023-01-03T12:40:45.515" v="965" actId="478"/>
          <ac:grpSpMkLst>
            <pc:docMk/>
            <pc:sldMk cId="819248386" sldId="298"/>
            <ac:grpSpMk id="6" creationId="{E31BFE68-A580-7322-6571-4977033FDACD}"/>
          </ac:grpSpMkLst>
        </pc:grpChg>
        <pc:grpChg chg="del">
          <ac:chgData name="Jule Nick - ROC lifestyle GmbH" userId="4b436663-2495-4d7d-b282-c976efb322c6" providerId="ADAL" clId="{3A5695CC-2E84-4157-B958-86FDD4AEEB9A}" dt="2023-01-03T12:41:29.041" v="973" actId="478"/>
          <ac:grpSpMkLst>
            <pc:docMk/>
            <pc:sldMk cId="819248386" sldId="298"/>
            <ac:grpSpMk id="7" creationId="{B4D3B724-74EB-922F-D877-40DFD6AF3C0B}"/>
          </ac:grpSpMkLst>
        </pc:grpChg>
        <pc:grpChg chg="del mod">
          <ac:chgData name="Jule Nick - ROC lifestyle GmbH" userId="4b436663-2495-4d7d-b282-c976efb322c6" providerId="ADAL" clId="{3A5695CC-2E84-4157-B958-86FDD4AEEB9A}" dt="2023-01-03T12:46:02.218" v="989" actId="478"/>
          <ac:grpSpMkLst>
            <pc:docMk/>
            <pc:sldMk cId="819248386" sldId="298"/>
            <ac:grpSpMk id="12" creationId="{47FCF5DC-A457-A4A7-3778-35FBE0CC0C9C}"/>
          </ac:grpSpMkLst>
        </pc:grpChg>
        <pc:grpChg chg="del">
          <ac:chgData name="Jule Nick - ROC lifestyle GmbH" userId="4b436663-2495-4d7d-b282-c976efb322c6" providerId="ADAL" clId="{3A5695CC-2E84-4157-B958-86FDD4AEEB9A}" dt="2023-01-03T12:47:15.594" v="1005" actId="478"/>
          <ac:grpSpMkLst>
            <pc:docMk/>
            <pc:sldMk cId="819248386" sldId="298"/>
            <ac:grpSpMk id="13" creationId="{7295A130-0C90-E21E-AFD5-06BF21678A30}"/>
          </ac:grpSpMkLst>
        </pc:grpChg>
        <pc:grpChg chg="del">
          <ac:chgData name="Jule Nick - ROC lifestyle GmbH" userId="4b436663-2495-4d7d-b282-c976efb322c6" providerId="ADAL" clId="{3A5695CC-2E84-4157-B958-86FDD4AEEB9A}" dt="2023-01-03T12:49:14.003" v="1109" actId="478"/>
          <ac:grpSpMkLst>
            <pc:docMk/>
            <pc:sldMk cId="819248386" sldId="298"/>
            <ac:grpSpMk id="17" creationId="{2611FC2A-B08B-5559-3780-D60C20602271}"/>
          </ac:grpSpMkLst>
        </pc:grpChg>
        <pc:grpChg chg="del">
          <ac:chgData name="Jule Nick - ROC lifestyle GmbH" userId="4b436663-2495-4d7d-b282-c976efb322c6" providerId="ADAL" clId="{3A5695CC-2E84-4157-B958-86FDD4AEEB9A}" dt="2023-01-03T12:38:54.394" v="941" actId="478"/>
          <ac:grpSpMkLst>
            <pc:docMk/>
            <pc:sldMk cId="819248386" sldId="298"/>
            <ac:grpSpMk id="34" creationId="{FAC56B21-49D7-C863-C471-B857D4695F73}"/>
          </ac:grpSpMkLst>
        </pc:grpChg>
        <pc:grpChg chg="del">
          <ac:chgData name="Jule Nick - ROC lifestyle GmbH" userId="4b436663-2495-4d7d-b282-c976efb322c6" providerId="ADAL" clId="{3A5695CC-2E84-4157-B958-86FDD4AEEB9A}" dt="2023-01-03T12:48:08.298" v="1096" actId="478"/>
          <ac:grpSpMkLst>
            <pc:docMk/>
            <pc:sldMk cId="819248386" sldId="298"/>
            <ac:grpSpMk id="35" creationId="{815458FB-8338-379D-5929-C92666E31082}"/>
          </ac:grpSpMkLst>
        </pc:grpChg>
        <pc:grpChg chg="del">
          <ac:chgData name="Jule Nick - ROC lifestyle GmbH" userId="4b436663-2495-4d7d-b282-c976efb322c6" providerId="ADAL" clId="{3A5695CC-2E84-4157-B958-86FDD4AEEB9A}" dt="2023-01-03T12:45:29.515" v="983" actId="478"/>
          <ac:grpSpMkLst>
            <pc:docMk/>
            <pc:sldMk cId="819248386" sldId="298"/>
            <ac:grpSpMk id="38" creationId="{04C20C98-9B7A-D3E4-39AB-64DA724F7043}"/>
          </ac:grpSpMkLst>
        </pc:grpChg>
        <pc:grpChg chg="add del mod">
          <ac:chgData name="Jule Nick - ROC lifestyle GmbH" userId="4b436663-2495-4d7d-b282-c976efb322c6" providerId="ADAL" clId="{3A5695CC-2E84-4157-B958-86FDD4AEEB9A}" dt="2023-01-03T12:48:59.083" v="1105" actId="478"/>
          <ac:grpSpMkLst>
            <pc:docMk/>
            <pc:sldMk cId="819248386" sldId="298"/>
            <ac:grpSpMk id="60" creationId="{EEBB840B-9803-1B5D-4987-0D0005C05BE5}"/>
          </ac:grpSpMkLst>
        </pc:grpChg>
        <pc:picChg chg="add del mod">
          <ac:chgData name="Jule Nick - ROC lifestyle GmbH" userId="4b436663-2495-4d7d-b282-c976efb322c6" providerId="ADAL" clId="{3A5695CC-2E84-4157-B958-86FDD4AEEB9A}" dt="2023-01-03T12:39:38.275" v="952" actId="478"/>
          <ac:picMkLst>
            <pc:docMk/>
            <pc:sldMk cId="819248386" sldId="298"/>
            <ac:picMk id="5" creationId="{65F5C821-977A-AE25-2B66-80F6F18132EA}"/>
          </ac:picMkLst>
        </pc:picChg>
        <pc:picChg chg="mod">
          <ac:chgData name="Jule Nick - ROC lifestyle GmbH" userId="4b436663-2495-4d7d-b282-c976efb322c6" providerId="ADAL" clId="{3A5695CC-2E84-4157-B958-86FDD4AEEB9A}" dt="2023-01-03T12:39:45.184" v="953"/>
          <ac:picMkLst>
            <pc:docMk/>
            <pc:sldMk cId="819248386" sldId="298"/>
            <ac:picMk id="10" creationId="{37CA0AB5-AF4A-8CEC-7A97-41CA107532C7}"/>
          </ac:picMkLst>
        </pc:picChg>
        <pc:picChg chg="add mod">
          <ac:chgData name="Jule Nick - ROC lifestyle GmbH" userId="4b436663-2495-4d7d-b282-c976efb322c6" providerId="ADAL" clId="{3A5695CC-2E84-4157-B958-86FDD4AEEB9A}" dt="2023-01-03T12:40:50.377" v="966" actId="1076"/>
          <ac:picMkLst>
            <pc:docMk/>
            <pc:sldMk cId="819248386" sldId="298"/>
            <ac:picMk id="18" creationId="{55D5E814-A6E1-EA4B-9634-F91647B0B567}"/>
          </ac:picMkLst>
        </pc:picChg>
        <pc:picChg chg="add mod">
          <ac:chgData name="Jule Nick - ROC lifestyle GmbH" userId="4b436663-2495-4d7d-b282-c976efb322c6" providerId="ADAL" clId="{3A5695CC-2E84-4157-B958-86FDD4AEEB9A}" dt="2023-01-03T12:41:33.985" v="974" actId="1076"/>
          <ac:picMkLst>
            <pc:docMk/>
            <pc:sldMk cId="819248386" sldId="298"/>
            <ac:picMk id="50" creationId="{D7AD1CA4-05BE-425B-8F18-BBED8904EC0E}"/>
          </ac:picMkLst>
        </pc:picChg>
        <pc:picChg chg="add mod">
          <ac:chgData name="Jule Nick - ROC lifestyle GmbH" userId="4b436663-2495-4d7d-b282-c976efb322c6" providerId="ADAL" clId="{3A5695CC-2E84-4157-B958-86FDD4AEEB9A}" dt="2023-01-03T12:45:34.217" v="984" actId="1076"/>
          <ac:picMkLst>
            <pc:docMk/>
            <pc:sldMk cId="819248386" sldId="298"/>
            <ac:picMk id="53" creationId="{7FFD5DBE-73EB-DCA1-53B1-43E9CB3C5710}"/>
          </ac:picMkLst>
        </pc:picChg>
        <pc:picChg chg="add del mod">
          <ac:chgData name="Jule Nick - ROC lifestyle GmbH" userId="4b436663-2495-4d7d-b282-c976efb322c6" providerId="ADAL" clId="{3A5695CC-2E84-4157-B958-86FDD4AEEB9A}" dt="2023-01-03T12:48:34.458" v="1100" actId="478"/>
          <ac:picMkLst>
            <pc:docMk/>
            <pc:sldMk cId="819248386" sldId="298"/>
            <ac:picMk id="55" creationId="{2E8A9135-2640-0F68-B5F9-F08D36068561}"/>
          </ac:picMkLst>
        </pc:picChg>
        <pc:picChg chg="add mod">
          <ac:chgData name="Jule Nick - ROC lifestyle GmbH" userId="4b436663-2495-4d7d-b282-c976efb322c6" providerId="ADAL" clId="{3A5695CC-2E84-4157-B958-86FDD4AEEB9A}" dt="2023-01-03T12:47:18.130" v="1006" actId="1076"/>
          <ac:picMkLst>
            <pc:docMk/>
            <pc:sldMk cId="819248386" sldId="298"/>
            <ac:picMk id="57" creationId="{EFC098CE-940F-18EB-10D3-B12181965DD5}"/>
          </ac:picMkLst>
        </pc:picChg>
        <pc:picChg chg="add mod">
          <ac:chgData name="Jule Nick - ROC lifestyle GmbH" userId="4b436663-2495-4d7d-b282-c976efb322c6" providerId="ADAL" clId="{3A5695CC-2E84-4157-B958-86FDD4AEEB9A}" dt="2023-01-03T12:48:11.489" v="1097" actId="1076"/>
          <ac:picMkLst>
            <pc:docMk/>
            <pc:sldMk cId="819248386" sldId="298"/>
            <ac:picMk id="59" creationId="{558B3A36-2C1C-900A-F82F-533A57CBA279}"/>
          </ac:picMkLst>
        </pc:picChg>
        <pc:picChg chg="mod">
          <ac:chgData name="Jule Nick - ROC lifestyle GmbH" userId="4b436663-2495-4d7d-b282-c976efb322c6" providerId="ADAL" clId="{3A5695CC-2E84-4157-B958-86FDD4AEEB9A}" dt="2023-01-03T12:48:29.902" v="1098"/>
          <ac:picMkLst>
            <pc:docMk/>
            <pc:sldMk cId="819248386" sldId="298"/>
            <ac:picMk id="61" creationId="{F5FAE3B1-3C85-F08D-FCD0-96907714CCD5}"/>
          </ac:picMkLst>
        </pc:picChg>
        <pc:picChg chg="add mod">
          <ac:chgData name="Jule Nick - ROC lifestyle GmbH" userId="4b436663-2495-4d7d-b282-c976efb322c6" providerId="ADAL" clId="{3A5695CC-2E84-4157-B958-86FDD4AEEB9A}" dt="2023-01-03T12:48:56.801" v="1104" actId="1076"/>
          <ac:picMkLst>
            <pc:docMk/>
            <pc:sldMk cId="819248386" sldId="298"/>
            <ac:picMk id="64" creationId="{E5E089AE-F621-9785-8102-0404A12D0457}"/>
          </ac:picMkLst>
        </pc:picChg>
        <pc:picChg chg="add mod">
          <ac:chgData name="Jule Nick - ROC lifestyle GmbH" userId="4b436663-2495-4d7d-b282-c976efb322c6" providerId="ADAL" clId="{3A5695CC-2E84-4157-B958-86FDD4AEEB9A}" dt="2023-01-03T12:49:16.010" v="1110" actId="1076"/>
          <ac:picMkLst>
            <pc:docMk/>
            <pc:sldMk cId="819248386" sldId="298"/>
            <ac:picMk id="66" creationId="{5BC9BAAA-7F9A-6301-964E-B618D0090C86}"/>
          </ac:picMkLst>
        </pc:picChg>
        <pc:cxnChg chg="mod ord">
          <ac:chgData name="Jule Nick - ROC lifestyle GmbH" userId="4b436663-2495-4d7d-b282-c976efb322c6" providerId="ADAL" clId="{3A5695CC-2E84-4157-B958-86FDD4AEEB9A}" dt="2023-01-03T12:49:48.721" v="1113" actId="1076"/>
          <ac:cxnSpMkLst>
            <pc:docMk/>
            <pc:sldMk cId="819248386" sldId="298"/>
            <ac:cxnSpMk id="19" creationId="{3AF69432-B827-FBE3-A45F-267EEB7C5244}"/>
          </ac:cxnSpMkLst>
        </pc:cxnChg>
      </pc:sldChg>
    </pc:docChg>
  </pc:docChgLst>
  <pc:docChgLst>
    <pc:chgData name="Jule Nick - ROC lifestyle GmbH" userId="4b436663-2495-4d7d-b282-c976efb322c6" providerId="ADAL" clId="{CB6772B4-BB06-490B-89CE-2FD56621154F}"/>
    <pc:docChg chg="undo custSel delSld modSld delSection modSection">
      <pc:chgData name="Jule Nick - ROC lifestyle GmbH" userId="4b436663-2495-4d7d-b282-c976efb322c6" providerId="ADAL" clId="{CB6772B4-BB06-490B-89CE-2FD56621154F}" dt="2023-01-31T13:34:55.015" v="1601" actId="6549"/>
      <pc:docMkLst>
        <pc:docMk/>
      </pc:docMkLst>
      <pc:sldChg chg="addSp delSp modSp mod">
        <pc:chgData name="Jule Nick - ROC lifestyle GmbH" userId="4b436663-2495-4d7d-b282-c976efb322c6" providerId="ADAL" clId="{CB6772B4-BB06-490B-89CE-2FD56621154F}" dt="2023-01-31T12:36:27.475" v="241" actId="207"/>
        <pc:sldMkLst>
          <pc:docMk/>
          <pc:sldMk cId="1907483067" sldId="256"/>
        </pc:sldMkLst>
        <pc:spChg chg="mod">
          <ac:chgData name="Jule Nick - ROC lifestyle GmbH" userId="4b436663-2495-4d7d-b282-c976efb322c6" providerId="ADAL" clId="{CB6772B4-BB06-490B-89CE-2FD56621154F}" dt="2023-01-31T12:36:27.475" v="241" actId="207"/>
          <ac:spMkLst>
            <pc:docMk/>
            <pc:sldMk cId="1907483067" sldId="256"/>
            <ac:spMk id="2" creationId="{6411608D-DFDC-D5F9-9AA6-A9721D83D58A}"/>
          </ac:spMkLst>
        </pc:spChg>
        <pc:spChg chg="add del mod">
          <ac:chgData name="Jule Nick - ROC lifestyle GmbH" userId="4b436663-2495-4d7d-b282-c976efb322c6" providerId="ADAL" clId="{CB6772B4-BB06-490B-89CE-2FD56621154F}" dt="2023-01-31T12:33:54.716" v="183" actId="478"/>
          <ac:spMkLst>
            <pc:docMk/>
            <pc:sldMk cId="1907483067" sldId="256"/>
            <ac:spMk id="3" creationId="{D6DFA254-4BD5-3947-BB85-EBE1491146A0}"/>
          </ac:spMkLst>
        </pc:spChg>
        <pc:picChg chg="del">
          <ac:chgData name="Jule Nick - ROC lifestyle GmbH" userId="4b436663-2495-4d7d-b282-c976efb322c6" providerId="ADAL" clId="{CB6772B4-BB06-490B-89CE-2FD56621154F}" dt="2023-01-31T12:30:50.889" v="0" actId="478"/>
          <ac:picMkLst>
            <pc:docMk/>
            <pc:sldMk cId="1907483067" sldId="256"/>
            <ac:picMk id="6" creationId="{9A5BE8A4-032E-7530-BB41-916B73F26CBC}"/>
          </ac:picMkLst>
        </pc:picChg>
        <pc:picChg chg="del">
          <ac:chgData name="Jule Nick - ROC lifestyle GmbH" userId="4b436663-2495-4d7d-b282-c976efb322c6" providerId="ADAL" clId="{CB6772B4-BB06-490B-89CE-2FD56621154F}" dt="2023-01-31T12:31:10.506" v="73" actId="478"/>
          <ac:picMkLst>
            <pc:docMk/>
            <pc:sldMk cId="1907483067" sldId="256"/>
            <ac:picMk id="8" creationId="{090592ED-6969-02FA-1750-A2CC06F32DB4}"/>
          </ac:picMkLst>
        </pc:picChg>
      </pc:sldChg>
      <pc:sldChg chg="addSp modSp del mod">
        <pc:chgData name="Jule Nick - ROC lifestyle GmbH" userId="4b436663-2495-4d7d-b282-c976efb322c6" providerId="ADAL" clId="{CB6772B4-BB06-490B-89CE-2FD56621154F}" dt="2023-01-31T13:11:14.735" v="1273" actId="2696"/>
        <pc:sldMkLst>
          <pc:docMk/>
          <pc:sldMk cId="3914145462" sldId="267"/>
        </pc:sldMkLst>
        <pc:spChg chg="mod">
          <ac:chgData name="Jule Nick - ROC lifestyle GmbH" userId="4b436663-2495-4d7d-b282-c976efb322c6" providerId="ADAL" clId="{CB6772B4-BB06-490B-89CE-2FD56621154F}" dt="2023-01-31T12:33:37.219" v="180"/>
          <ac:spMkLst>
            <pc:docMk/>
            <pc:sldMk cId="3914145462" sldId="267"/>
            <ac:spMk id="2" creationId="{00000000-0000-0000-0000-000000000000}"/>
          </ac:spMkLst>
        </pc:spChg>
        <pc:spChg chg="mod">
          <ac:chgData name="Jule Nick - ROC lifestyle GmbH" userId="4b436663-2495-4d7d-b282-c976efb322c6" providerId="ADAL" clId="{CB6772B4-BB06-490B-89CE-2FD56621154F}" dt="2023-01-31T12:33:37.219" v="180"/>
          <ac:spMkLst>
            <pc:docMk/>
            <pc:sldMk cId="3914145462" sldId="267"/>
            <ac:spMk id="3" creationId="{00000000-0000-0000-0000-000000000000}"/>
          </ac:spMkLst>
        </pc:spChg>
        <pc:spChg chg="add mod">
          <ac:chgData name="Jule Nick - ROC lifestyle GmbH" userId="4b436663-2495-4d7d-b282-c976efb322c6" providerId="ADAL" clId="{CB6772B4-BB06-490B-89CE-2FD56621154F}" dt="2023-01-31T13:10:50.277" v="1272" actId="20577"/>
          <ac:spMkLst>
            <pc:docMk/>
            <pc:sldMk cId="3914145462" sldId="267"/>
            <ac:spMk id="4" creationId="{E29478D4-7C8B-A6D7-7F98-B2F2274F0CD6}"/>
          </ac:spMkLst>
        </pc:spChg>
      </pc:sldChg>
      <pc:sldChg chg="addSp modSp mod">
        <pc:chgData name="Jule Nick - ROC lifestyle GmbH" userId="4b436663-2495-4d7d-b282-c976efb322c6" providerId="ADAL" clId="{CB6772B4-BB06-490B-89CE-2FD56621154F}" dt="2023-01-31T13:01:21.800" v="886" actId="20577"/>
        <pc:sldMkLst>
          <pc:docMk/>
          <pc:sldMk cId="507506004" sldId="270"/>
        </pc:sldMkLst>
        <pc:spChg chg="mod">
          <ac:chgData name="Jule Nick - ROC lifestyle GmbH" userId="4b436663-2495-4d7d-b282-c976efb322c6" providerId="ADAL" clId="{CB6772B4-BB06-490B-89CE-2FD56621154F}" dt="2023-01-31T13:01:21.800" v="886" actId="20577"/>
          <ac:spMkLst>
            <pc:docMk/>
            <pc:sldMk cId="507506004" sldId="270"/>
            <ac:spMk id="2" creationId="{1793724F-F8EE-C7DC-2056-C69F20C2C1A8}"/>
          </ac:spMkLst>
        </pc:spChg>
        <pc:spChg chg="mod">
          <ac:chgData name="Jule Nick - ROC lifestyle GmbH" userId="4b436663-2495-4d7d-b282-c976efb322c6" providerId="ADAL" clId="{CB6772B4-BB06-490B-89CE-2FD56621154F}" dt="2023-01-31T12:33:37.219" v="180"/>
          <ac:spMkLst>
            <pc:docMk/>
            <pc:sldMk cId="507506004" sldId="270"/>
            <ac:spMk id="3" creationId="{9165A542-4600-4E12-955D-21FDC942FE76}"/>
          </ac:spMkLst>
        </pc:spChg>
        <pc:spChg chg="add mod">
          <ac:chgData name="Jule Nick - ROC lifestyle GmbH" userId="4b436663-2495-4d7d-b282-c976efb322c6" providerId="ADAL" clId="{CB6772B4-BB06-490B-89CE-2FD56621154F}" dt="2023-01-31T12:40:25.765" v="379" actId="113"/>
          <ac:spMkLst>
            <pc:docMk/>
            <pc:sldMk cId="507506004" sldId="270"/>
            <ac:spMk id="4" creationId="{63C5B342-A2DF-736E-7410-F4FE52A516E5}"/>
          </ac:spMkLst>
        </pc:spChg>
      </pc:sldChg>
      <pc:sldChg chg="addSp delSp modSp mod">
        <pc:chgData name="Jule Nick - ROC lifestyle GmbH" userId="4b436663-2495-4d7d-b282-c976efb322c6" providerId="ADAL" clId="{CB6772B4-BB06-490B-89CE-2FD56621154F}" dt="2023-01-31T13:13:17.181" v="1331" actId="113"/>
        <pc:sldMkLst>
          <pc:docMk/>
          <pc:sldMk cId="1579166663" sldId="274"/>
        </pc:sldMkLst>
        <pc:spChg chg="del">
          <ac:chgData name="Jule Nick - ROC lifestyle GmbH" userId="4b436663-2495-4d7d-b282-c976efb322c6" providerId="ADAL" clId="{CB6772B4-BB06-490B-89CE-2FD56621154F}" dt="2023-01-31T13:13:13.941" v="1330" actId="478"/>
          <ac:spMkLst>
            <pc:docMk/>
            <pc:sldMk cId="1579166663" sldId="274"/>
            <ac:spMk id="2" creationId="{B0B5D511-4814-F927-7F0B-27972E72B3D9}"/>
          </ac:spMkLst>
        </pc:spChg>
        <pc:spChg chg="mod">
          <ac:chgData name="Jule Nick - ROC lifestyle GmbH" userId="4b436663-2495-4d7d-b282-c976efb322c6" providerId="ADAL" clId="{CB6772B4-BB06-490B-89CE-2FD56621154F}" dt="2023-01-31T12:33:37.219" v="180"/>
          <ac:spMkLst>
            <pc:docMk/>
            <pc:sldMk cId="1579166663" sldId="274"/>
            <ac:spMk id="3" creationId="{9165A542-4600-4E12-955D-21FDC942FE76}"/>
          </ac:spMkLst>
        </pc:spChg>
        <pc:spChg chg="add mod">
          <ac:chgData name="Jule Nick - ROC lifestyle GmbH" userId="4b436663-2495-4d7d-b282-c976efb322c6" providerId="ADAL" clId="{CB6772B4-BB06-490B-89CE-2FD56621154F}" dt="2023-01-31T13:13:17.181" v="1331" actId="113"/>
          <ac:spMkLst>
            <pc:docMk/>
            <pc:sldMk cId="1579166663" sldId="274"/>
            <ac:spMk id="4" creationId="{DF232507-15AB-0B1B-F475-2D67EFE242E6}"/>
          </ac:spMkLst>
        </pc:spChg>
      </pc:sldChg>
      <pc:sldChg chg="addSp modSp mod">
        <pc:chgData name="Jule Nick - ROC lifestyle GmbH" userId="4b436663-2495-4d7d-b282-c976efb322c6" providerId="ADAL" clId="{CB6772B4-BB06-490B-89CE-2FD56621154F}" dt="2023-01-31T13:13:21.190" v="1333" actId="20577"/>
        <pc:sldMkLst>
          <pc:docMk/>
          <pc:sldMk cId="4287310199" sldId="277"/>
        </pc:sldMkLst>
        <pc:spChg chg="mod">
          <ac:chgData name="Jule Nick - ROC lifestyle GmbH" userId="4b436663-2495-4d7d-b282-c976efb322c6" providerId="ADAL" clId="{CB6772B4-BB06-490B-89CE-2FD56621154F}" dt="2023-01-31T12:33:37.219" v="180"/>
          <ac:spMkLst>
            <pc:docMk/>
            <pc:sldMk cId="4287310199" sldId="277"/>
            <ac:spMk id="3" creationId="{9165A542-4600-4E12-955D-21FDC942FE76}"/>
          </ac:spMkLst>
        </pc:spChg>
        <pc:spChg chg="add mod">
          <ac:chgData name="Jule Nick - ROC lifestyle GmbH" userId="4b436663-2495-4d7d-b282-c976efb322c6" providerId="ADAL" clId="{CB6772B4-BB06-490B-89CE-2FD56621154F}" dt="2023-01-31T13:13:21.190" v="1333" actId="20577"/>
          <ac:spMkLst>
            <pc:docMk/>
            <pc:sldMk cId="4287310199" sldId="277"/>
            <ac:spMk id="5" creationId="{32C329CE-E2AB-168B-9D9D-AC55E20786EE}"/>
          </ac:spMkLst>
        </pc:spChg>
      </pc:sldChg>
      <pc:sldChg chg="addSp modSp mod">
        <pc:chgData name="Jule Nick - ROC lifestyle GmbH" userId="4b436663-2495-4d7d-b282-c976efb322c6" providerId="ADAL" clId="{CB6772B4-BB06-490B-89CE-2FD56621154F}" dt="2023-01-31T13:13:55.133" v="1357" actId="20577"/>
        <pc:sldMkLst>
          <pc:docMk/>
          <pc:sldMk cId="312009060" sldId="278"/>
        </pc:sldMkLst>
        <pc:spChg chg="mod">
          <ac:chgData name="Jule Nick - ROC lifestyle GmbH" userId="4b436663-2495-4d7d-b282-c976efb322c6" providerId="ADAL" clId="{CB6772B4-BB06-490B-89CE-2FD56621154F}" dt="2023-01-31T12:33:37.219" v="180"/>
          <ac:spMkLst>
            <pc:docMk/>
            <pc:sldMk cId="312009060" sldId="278"/>
            <ac:spMk id="3" creationId="{9165A542-4600-4E12-955D-21FDC942FE76}"/>
          </ac:spMkLst>
        </pc:spChg>
        <pc:spChg chg="add mod">
          <ac:chgData name="Jule Nick - ROC lifestyle GmbH" userId="4b436663-2495-4d7d-b282-c976efb322c6" providerId="ADAL" clId="{CB6772B4-BB06-490B-89CE-2FD56621154F}" dt="2023-01-31T13:13:55.133" v="1357" actId="20577"/>
          <ac:spMkLst>
            <pc:docMk/>
            <pc:sldMk cId="312009060" sldId="278"/>
            <ac:spMk id="19" creationId="{C3F41A6D-0BB5-46C0-8C06-523467779D6A}"/>
          </ac:spMkLst>
        </pc:spChg>
      </pc:sldChg>
      <pc:sldChg chg="addSp delSp modSp mod setBg">
        <pc:chgData name="Jule Nick - ROC lifestyle GmbH" userId="4b436663-2495-4d7d-b282-c976efb322c6" providerId="ADAL" clId="{CB6772B4-BB06-490B-89CE-2FD56621154F}" dt="2023-01-31T13:32:28.861" v="1534" actId="20577"/>
        <pc:sldMkLst>
          <pc:docMk/>
          <pc:sldMk cId="2608351083" sldId="279"/>
        </pc:sldMkLst>
        <pc:spChg chg="del mod">
          <ac:chgData name="Jule Nick - ROC lifestyle GmbH" userId="4b436663-2495-4d7d-b282-c976efb322c6" providerId="ADAL" clId="{CB6772B4-BB06-490B-89CE-2FD56621154F}" dt="2023-01-31T13:25:33.748" v="1499" actId="478"/>
          <ac:spMkLst>
            <pc:docMk/>
            <pc:sldMk cId="2608351083" sldId="279"/>
            <ac:spMk id="2" creationId="{2057DE3D-2D6E-AD60-2180-C438680FD587}"/>
          </ac:spMkLst>
        </pc:spChg>
        <pc:spChg chg="del mod">
          <ac:chgData name="Jule Nick - ROC lifestyle GmbH" userId="4b436663-2495-4d7d-b282-c976efb322c6" providerId="ADAL" clId="{CB6772B4-BB06-490B-89CE-2FD56621154F}" dt="2023-01-31T13:25:35.759" v="1500" actId="478"/>
          <ac:spMkLst>
            <pc:docMk/>
            <pc:sldMk cId="2608351083" sldId="279"/>
            <ac:spMk id="3" creationId="{038966AC-AAE3-7DA2-7A4B-A73C6B712E30}"/>
          </ac:spMkLst>
        </pc:spChg>
        <pc:spChg chg="add mod">
          <ac:chgData name="Jule Nick - ROC lifestyle GmbH" userId="4b436663-2495-4d7d-b282-c976efb322c6" providerId="ADAL" clId="{CB6772B4-BB06-490B-89CE-2FD56621154F}" dt="2023-01-31T13:31:59.608" v="1516" actId="26606"/>
          <ac:spMkLst>
            <pc:docMk/>
            <pc:sldMk cId="2608351083" sldId="279"/>
            <ac:spMk id="4" creationId="{3F996D96-A620-DF9C-702F-3381858BDD1C}"/>
          </ac:spMkLst>
        </pc:spChg>
        <pc:spChg chg="add del mod">
          <ac:chgData name="Jule Nick - ROC lifestyle GmbH" userId="4b436663-2495-4d7d-b282-c976efb322c6" providerId="ADAL" clId="{CB6772B4-BB06-490B-89CE-2FD56621154F}" dt="2023-01-31T13:25:36.650" v="1501" actId="478"/>
          <ac:spMkLst>
            <pc:docMk/>
            <pc:sldMk cId="2608351083" sldId="279"/>
            <ac:spMk id="8" creationId="{8FB53C2B-2A5B-DAB9-65A6-C35F058EAC8F}"/>
          </ac:spMkLst>
        </pc:spChg>
        <pc:spChg chg="add mod">
          <ac:chgData name="Jule Nick - ROC lifestyle GmbH" userId="4b436663-2495-4d7d-b282-c976efb322c6" providerId="ADAL" clId="{CB6772B4-BB06-490B-89CE-2FD56621154F}" dt="2023-01-31T13:32:28.861" v="1534" actId="20577"/>
          <ac:spMkLst>
            <pc:docMk/>
            <pc:sldMk cId="2608351083" sldId="279"/>
            <ac:spMk id="9" creationId="{7A076491-E9C2-5731-842A-622898628EC7}"/>
          </ac:spMkLst>
        </pc:spChg>
        <pc:spChg chg="add del">
          <ac:chgData name="Jule Nick - ROC lifestyle GmbH" userId="4b436663-2495-4d7d-b282-c976efb322c6" providerId="ADAL" clId="{CB6772B4-BB06-490B-89CE-2FD56621154F}" dt="2023-01-31T13:31:59.608" v="1516" actId="26606"/>
          <ac:spMkLst>
            <pc:docMk/>
            <pc:sldMk cId="2608351083" sldId="279"/>
            <ac:spMk id="11" creationId="{362D44EE-C852-4460-B8B5-C4F2BC20510C}"/>
          </ac:spMkLst>
        </pc:spChg>
        <pc:spChg chg="add del">
          <ac:chgData name="Jule Nick - ROC lifestyle GmbH" userId="4b436663-2495-4d7d-b282-c976efb322c6" providerId="ADAL" clId="{CB6772B4-BB06-490B-89CE-2FD56621154F}" dt="2023-01-31T13:31:59.608" v="1516" actId="26606"/>
          <ac:spMkLst>
            <pc:docMk/>
            <pc:sldMk cId="2608351083" sldId="279"/>
            <ac:spMk id="13" creationId="{658970D8-8D1D-4B5C-894B-E871CC86543D}"/>
          </ac:spMkLst>
        </pc:spChg>
        <pc:spChg chg="add del">
          <ac:chgData name="Jule Nick - ROC lifestyle GmbH" userId="4b436663-2495-4d7d-b282-c976efb322c6" providerId="ADAL" clId="{CB6772B4-BB06-490B-89CE-2FD56621154F}" dt="2023-01-31T13:31:59.608" v="1516" actId="26606"/>
          <ac:spMkLst>
            <pc:docMk/>
            <pc:sldMk cId="2608351083" sldId="279"/>
            <ac:spMk id="15" creationId="{F227E5B6-9132-43CA-B503-37A18562ADF2}"/>
          </ac:spMkLst>
        </pc:spChg>
        <pc:spChg chg="add del">
          <ac:chgData name="Jule Nick - ROC lifestyle GmbH" userId="4b436663-2495-4d7d-b282-c976efb322c6" providerId="ADAL" clId="{CB6772B4-BB06-490B-89CE-2FD56621154F}" dt="2023-01-31T13:31:59.608" v="1516" actId="26606"/>
          <ac:spMkLst>
            <pc:docMk/>
            <pc:sldMk cId="2608351083" sldId="279"/>
            <ac:spMk id="17" creationId="{03C2051E-A88D-48E5-BACF-AAED17892722}"/>
          </ac:spMkLst>
        </pc:spChg>
        <pc:spChg chg="add del">
          <ac:chgData name="Jule Nick - ROC lifestyle GmbH" userId="4b436663-2495-4d7d-b282-c976efb322c6" providerId="ADAL" clId="{CB6772B4-BB06-490B-89CE-2FD56621154F}" dt="2023-01-31T13:31:59.608" v="1516" actId="26606"/>
          <ac:spMkLst>
            <pc:docMk/>
            <pc:sldMk cId="2608351083" sldId="279"/>
            <ac:spMk id="19" creationId="{7821A508-2985-4905-874A-527429BAABFA}"/>
          </ac:spMkLst>
        </pc:spChg>
        <pc:spChg chg="add del">
          <ac:chgData name="Jule Nick - ROC lifestyle GmbH" userId="4b436663-2495-4d7d-b282-c976efb322c6" providerId="ADAL" clId="{CB6772B4-BB06-490B-89CE-2FD56621154F}" dt="2023-01-31T13:31:59.608" v="1516" actId="26606"/>
          <ac:spMkLst>
            <pc:docMk/>
            <pc:sldMk cId="2608351083" sldId="279"/>
            <ac:spMk id="21" creationId="{D2929CB1-0E3C-4B2D-ADC5-0154FB33BA44}"/>
          </ac:spMkLst>
        </pc:spChg>
        <pc:spChg chg="add del">
          <ac:chgData name="Jule Nick - ROC lifestyle GmbH" userId="4b436663-2495-4d7d-b282-c976efb322c6" providerId="ADAL" clId="{CB6772B4-BB06-490B-89CE-2FD56621154F}" dt="2023-01-31T13:31:59.608" v="1516" actId="26606"/>
          <ac:spMkLst>
            <pc:docMk/>
            <pc:sldMk cId="2608351083" sldId="279"/>
            <ac:spMk id="23" creationId="{5F2F0C84-BE8C-4DC2-A6D3-30349A801D5C}"/>
          </ac:spMkLst>
        </pc:spChg>
        <pc:picChg chg="add mod">
          <ac:chgData name="Jule Nick - ROC lifestyle GmbH" userId="4b436663-2495-4d7d-b282-c976efb322c6" providerId="ADAL" clId="{CB6772B4-BB06-490B-89CE-2FD56621154F}" dt="2023-01-31T13:31:59.608" v="1516" actId="26606"/>
          <ac:picMkLst>
            <pc:docMk/>
            <pc:sldMk cId="2608351083" sldId="279"/>
            <ac:picMk id="6" creationId="{30C099F1-8F8D-3E6D-7B66-0498E7CD4BC6}"/>
          </ac:picMkLst>
        </pc:picChg>
        <pc:picChg chg="add del mod">
          <ac:chgData name="Jule Nick - ROC lifestyle GmbH" userId="4b436663-2495-4d7d-b282-c976efb322c6" providerId="ADAL" clId="{CB6772B4-BB06-490B-89CE-2FD56621154F}" dt="2023-01-31T13:25:16.648" v="1496" actId="478"/>
          <ac:picMkLst>
            <pc:docMk/>
            <pc:sldMk cId="2608351083" sldId="279"/>
            <ac:picMk id="1026" creationId="{20FF5B9E-FF1B-C4B3-3BDD-538C43995741}"/>
          </ac:picMkLst>
        </pc:picChg>
      </pc:sldChg>
      <pc:sldChg chg="addSp delSp modSp mod">
        <pc:chgData name="Jule Nick - ROC lifestyle GmbH" userId="4b436663-2495-4d7d-b282-c976efb322c6" providerId="ADAL" clId="{CB6772B4-BB06-490B-89CE-2FD56621154F}" dt="2023-01-31T13:32:12.579" v="1518" actId="1076"/>
        <pc:sldMkLst>
          <pc:docMk/>
          <pc:sldMk cId="3689731908" sldId="281"/>
        </pc:sldMkLst>
        <pc:spChg chg="del mod">
          <ac:chgData name="Jule Nick - ROC lifestyle GmbH" userId="4b436663-2495-4d7d-b282-c976efb322c6" providerId="ADAL" clId="{CB6772B4-BB06-490B-89CE-2FD56621154F}" dt="2023-01-31T13:23:16.263" v="1469" actId="478"/>
          <ac:spMkLst>
            <pc:docMk/>
            <pc:sldMk cId="3689731908" sldId="281"/>
            <ac:spMk id="2" creationId="{2057DE3D-2D6E-AD60-2180-C438680FD587}"/>
          </ac:spMkLst>
        </pc:spChg>
        <pc:spChg chg="mod">
          <ac:chgData name="Jule Nick - ROC lifestyle GmbH" userId="4b436663-2495-4d7d-b282-c976efb322c6" providerId="ADAL" clId="{CB6772B4-BB06-490B-89CE-2FD56621154F}" dt="2023-01-31T13:23:10.433" v="1467" actId="20577"/>
          <ac:spMkLst>
            <pc:docMk/>
            <pc:sldMk cId="3689731908" sldId="281"/>
            <ac:spMk id="3" creationId="{038966AC-AAE3-7DA2-7A4B-A73C6B712E30}"/>
          </ac:spMkLst>
        </pc:spChg>
        <pc:spChg chg="add mod">
          <ac:chgData name="Jule Nick - ROC lifestyle GmbH" userId="4b436663-2495-4d7d-b282-c976efb322c6" providerId="ADAL" clId="{CB6772B4-BB06-490B-89CE-2FD56621154F}" dt="2023-01-31T13:12:54.068" v="1325" actId="113"/>
          <ac:spMkLst>
            <pc:docMk/>
            <pc:sldMk cId="3689731908" sldId="281"/>
            <ac:spMk id="4" creationId="{7CAE09C5-B35D-C12F-82C6-E1077B879831}"/>
          </ac:spMkLst>
        </pc:spChg>
        <pc:spChg chg="add del mod">
          <ac:chgData name="Jule Nick - ROC lifestyle GmbH" userId="4b436663-2495-4d7d-b282-c976efb322c6" providerId="ADAL" clId="{CB6772B4-BB06-490B-89CE-2FD56621154F}" dt="2023-01-31T13:23:19.605" v="1471" actId="478"/>
          <ac:spMkLst>
            <pc:docMk/>
            <pc:sldMk cId="3689731908" sldId="281"/>
            <ac:spMk id="7" creationId="{29D5D07B-4FB3-2A51-50B6-7CF38E7B6EB9}"/>
          </ac:spMkLst>
        </pc:spChg>
        <pc:spChg chg="add mod">
          <ac:chgData name="Jule Nick - ROC lifestyle GmbH" userId="4b436663-2495-4d7d-b282-c976efb322c6" providerId="ADAL" clId="{CB6772B4-BB06-490B-89CE-2FD56621154F}" dt="2023-01-31T13:32:12.579" v="1518" actId="1076"/>
          <ac:spMkLst>
            <pc:docMk/>
            <pc:sldMk cId="3689731908" sldId="281"/>
            <ac:spMk id="8" creationId="{C6A04338-7D97-DE21-60B6-57F09D097654}"/>
          </ac:spMkLst>
        </pc:spChg>
        <pc:picChg chg="add mod">
          <ac:chgData name="Jule Nick - ROC lifestyle GmbH" userId="4b436663-2495-4d7d-b282-c976efb322c6" providerId="ADAL" clId="{CB6772B4-BB06-490B-89CE-2FD56621154F}" dt="2023-01-31T13:23:35.259" v="1474" actId="14100"/>
          <ac:picMkLst>
            <pc:docMk/>
            <pc:sldMk cId="3689731908" sldId="281"/>
            <ac:picMk id="5" creationId="{2F7B2C76-FB54-CD11-BA6A-51DEC51997E5}"/>
          </ac:picMkLst>
        </pc:picChg>
      </pc:sldChg>
      <pc:sldChg chg="addSp modSp mod">
        <pc:chgData name="Jule Nick - ROC lifestyle GmbH" userId="4b436663-2495-4d7d-b282-c976efb322c6" providerId="ADAL" clId="{CB6772B4-BB06-490B-89CE-2FD56621154F}" dt="2023-01-31T13:13:59.983" v="1359" actId="20577"/>
        <pc:sldMkLst>
          <pc:docMk/>
          <pc:sldMk cId="108759638" sldId="282"/>
        </pc:sldMkLst>
        <pc:spChg chg="mod">
          <ac:chgData name="Jule Nick - ROC lifestyle GmbH" userId="4b436663-2495-4d7d-b282-c976efb322c6" providerId="ADAL" clId="{CB6772B4-BB06-490B-89CE-2FD56621154F}" dt="2023-01-31T12:33:37.219" v="180"/>
          <ac:spMkLst>
            <pc:docMk/>
            <pc:sldMk cId="108759638" sldId="282"/>
            <ac:spMk id="3" creationId="{9165A542-4600-4E12-955D-21FDC942FE76}"/>
          </ac:spMkLst>
        </pc:spChg>
        <pc:spChg chg="add mod">
          <ac:chgData name="Jule Nick - ROC lifestyle GmbH" userId="4b436663-2495-4d7d-b282-c976efb322c6" providerId="ADAL" clId="{CB6772B4-BB06-490B-89CE-2FD56621154F}" dt="2023-01-31T13:13:59.983" v="1359" actId="20577"/>
          <ac:spMkLst>
            <pc:docMk/>
            <pc:sldMk cId="108759638" sldId="282"/>
            <ac:spMk id="4" creationId="{66566A97-533F-A1B7-38B0-571D8E4774FD}"/>
          </ac:spMkLst>
        </pc:spChg>
      </pc:sldChg>
      <pc:sldChg chg="addSp modSp mod">
        <pc:chgData name="Jule Nick - ROC lifestyle GmbH" userId="4b436663-2495-4d7d-b282-c976efb322c6" providerId="ADAL" clId="{CB6772B4-BB06-490B-89CE-2FD56621154F}" dt="2023-01-31T13:14:17.655" v="1383" actId="20577"/>
        <pc:sldMkLst>
          <pc:docMk/>
          <pc:sldMk cId="2797724078" sldId="284"/>
        </pc:sldMkLst>
        <pc:spChg chg="add mod">
          <ac:chgData name="Jule Nick - ROC lifestyle GmbH" userId="4b436663-2495-4d7d-b282-c976efb322c6" providerId="ADAL" clId="{CB6772B4-BB06-490B-89CE-2FD56621154F}" dt="2023-01-31T13:14:17.655" v="1383" actId="20577"/>
          <ac:spMkLst>
            <pc:docMk/>
            <pc:sldMk cId="2797724078" sldId="284"/>
            <ac:spMk id="3" creationId="{32548BB5-ECE6-6756-4784-54A8FE605AB8}"/>
          </ac:spMkLst>
        </pc:spChg>
      </pc:sldChg>
      <pc:sldChg chg="addSp modSp mod">
        <pc:chgData name="Jule Nick - ROC lifestyle GmbH" userId="4b436663-2495-4d7d-b282-c976efb322c6" providerId="ADAL" clId="{CB6772B4-BB06-490B-89CE-2FD56621154F}" dt="2023-01-31T13:34:55.015" v="1601" actId="6549"/>
        <pc:sldMkLst>
          <pc:docMk/>
          <pc:sldMk cId="3279362834" sldId="285"/>
        </pc:sldMkLst>
        <pc:spChg chg="mod">
          <ac:chgData name="Jule Nick - ROC lifestyle GmbH" userId="4b436663-2495-4d7d-b282-c976efb322c6" providerId="ADAL" clId="{CB6772B4-BB06-490B-89CE-2FD56621154F}" dt="2023-01-31T12:33:37.219" v="180"/>
          <ac:spMkLst>
            <pc:docMk/>
            <pc:sldMk cId="3279362834" sldId="285"/>
            <ac:spMk id="2" creationId="{7A4595E7-DDC0-45D7-1CAF-E3661DF0DF2B}"/>
          </ac:spMkLst>
        </pc:spChg>
        <pc:spChg chg="mod">
          <ac:chgData name="Jule Nick - ROC lifestyle GmbH" userId="4b436663-2495-4d7d-b282-c976efb322c6" providerId="ADAL" clId="{CB6772B4-BB06-490B-89CE-2FD56621154F}" dt="2023-01-31T12:33:37.219" v="180"/>
          <ac:spMkLst>
            <pc:docMk/>
            <pc:sldMk cId="3279362834" sldId="285"/>
            <ac:spMk id="3" creationId="{771A51EF-CF41-842A-06F9-E48BFD29323B}"/>
          </ac:spMkLst>
        </pc:spChg>
        <pc:spChg chg="add mod">
          <ac:chgData name="Jule Nick - ROC lifestyle GmbH" userId="4b436663-2495-4d7d-b282-c976efb322c6" providerId="ADAL" clId="{CB6772B4-BB06-490B-89CE-2FD56621154F}" dt="2023-01-31T13:14:37.173" v="1413" actId="113"/>
          <ac:spMkLst>
            <pc:docMk/>
            <pc:sldMk cId="3279362834" sldId="285"/>
            <ac:spMk id="4" creationId="{06E6B86A-B38C-5A98-8D1A-6DEEF0A297C9}"/>
          </ac:spMkLst>
        </pc:spChg>
        <pc:spChg chg="add mod">
          <ac:chgData name="Jule Nick - ROC lifestyle GmbH" userId="4b436663-2495-4d7d-b282-c976efb322c6" providerId="ADAL" clId="{CB6772B4-BB06-490B-89CE-2FD56621154F}" dt="2023-01-31T13:34:55.015" v="1601" actId="6549"/>
          <ac:spMkLst>
            <pc:docMk/>
            <pc:sldMk cId="3279362834" sldId="285"/>
            <ac:spMk id="5" creationId="{4A5F88E7-8383-FEFF-6C37-5027A80658F8}"/>
          </ac:spMkLst>
        </pc:spChg>
      </pc:sldChg>
      <pc:sldChg chg="addSp modSp mod">
        <pc:chgData name="Jule Nick - ROC lifestyle GmbH" userId="4b436663-2495-4d7d-b282-c976efb322c6" providerId="ADAL" clId="{CB6772B4-BB06-490B-89CE-2FD56621154F}" dt="2023-01-31T13:14:21.598" v="1385" actId="20577"/>
        <pc:sldMkLst>
          <pc:docMk/>
          <pc:sldMk cId="4175495047" sldId="286"/>
        </pc:sldMkLst>
        <pc:spChg chg="mod">
          <ac:chgData name="Jule Nick - ROC lifestyle GmbH" userId="4b436663-2495-4d7d-b282-c976efb322c6" providerId="ADAL" clId="{CB6772B4-BB06-490B-89CE-2FD56621154F}" dt="2023-01-31T12:33:37.219" v="180"/>
          <ac:spMkLst>
            <pc:docMk/>
            <pc:sldMk cId="4175495047" sldId="286"/>
            <ac:spMk id="3" creationId="{9165A542-4600-4E12-955D-21FDC942FE76}"/>
          </ac:spMkLst>
        </pc:spChg>
        <pc:spChg chg="add mod">
          <ac:chgData name="Jule Nick - ROC lifestyle GmbH" userId="4b436663-2495-4d7d-b282-c976efb322c6" providerId="ADAL" clId="{CB6772B4-BB06-490B-89CE-2FD56621154F}" dt="2023-01-31T13:14:21.598" v="1385" actId="20577"/>
          <ac:spMkLst>
            <pc:docMk/>
            <pc:sldMk cId="4175495047" sldId="286"/>
            <ac:spMk id="4" creationId="{A841B0F1-26C0-8443-CC62-BB38505929A2}"/>
          </ac:spMkLst>
        </pc:spChg>
      </pc:sldChg>
      <pc:sldChg chg="addSp modSp mod">
        <pc:chgData name="Jule Nick - ROC lifestyle GmbH" userId="4b436663-2495-4d7d-b282-c976efb322c6" providerId="ADAL" clId="{CB6772B4-BB06-490B-89CE-2FD56621154F}" dt="2023-01-31T12:40:02.912" v="378"/>
        <pc:sldMkLst>
          <pc:docMk/>
          <pc:sldMk cId="3692424333" sldId="287"/>
        </pc:sldMkLst>
        <pc:spChg chg="mod">
          <ac:chgData name="Jule Nick - ROC lifestyle GmbH" userId="4b436663-2495-4d7d-b282-c976efb322c6" providerId="ADAL" clId="{CB6772B4-BB06-490B-89CE-2FD56621154F}" dt="2023-01-31T12:33:37.219" v="180"/>
          <ac:spMkLst>
            <pc:docMk/>
            <pc:sldMk cId="3692424333" sldId="287"/>
            <ac:spMk id="2" creationId="{81937426-CCB5-8515-AFEE-BCABCD53E606}"/>
          </ac:spMkLst>
        </pc:spChg>
        <pc:spChg chg="mod">
          <ac:chgData name="Jule Nick - ROC lifestyle GmbH" userId="4b436663-2495-4d7d-b282-c976efb322c6" providerId="ADAL" clId="{CB6772B4-BB06-490B-89CE-2FD56621154F}" dt="2023-01-31T12:33:37.219" v="180"/>
          <ac:spMkLst>
            <pc:docMk/>
            <pc:sldMk cId="3692424333" sldId="287"/>
            <ac:spMk id="3" creationId="{09378A92-04BC-D71D-C548-D013A6031E01}"/>
          </ac:spMkLst>
        </pc:spChg>
        <pc:spChg chg="add mod">
          <ac:chgData name="Jule Nick - ROC lifestyle GmbH" userId="4b436663-2495-4d7d-b282-c976efb322c6" providerId="ADAL" clId="{CB6772B4-BB06-490B-89CE-2FD56621154F}" dt="2023-01-31T12:40:02.912" v="378"/>
          <ac:spMkLst>
            <pc:docMk/>
            <pc:sldMk cId="3692424333" sldId="287"/>
            <ac:spMk id="4" creationId="{FC4E58A1-EDCC-8E36-CF8D-827029F3FAB1}"/>
          </ac:spMkLst>
        </pc:spChg>
      </pc:sldChg>
      <pc:sldChg chg="addSp delSp modSp mod">
        <pc:chgData name="Jule Nick - ROC lifestyle GmbH" userId="4b436663-2495-4d7d-b282-c976efb322c6" providerId="ADAL" clId="{CB6772B4-BB06-490B-89CE-2FD56621154F}" dt="2023-01-31T13:33:07.741" v="1558" actId="478"/>
        <pc:sldMkLst>
          <pc:docMk/>
          <pc:sldMk cId="1263057209" sldId="288"/>
        </pc:sldMkLst>
        <pc:spChg chg="del mod">
          <ac:chgData name="Jule Nick - ROC lifestyle GmbH" userId="4b436663-2495-4d7d-b282-c976efb322c6" providerId="ADAL" clId="{CB6772B4-BB06-490B-89CE-2FD56621154F}" dt="2023-01-31T13:32:42.462" v="1536" actId="478"/>
          <ac:spMkLst>
            <pc:docMk/>
            <pc:sldMk cId="1263057209" sldId="288"/>
            <ac:spMk id="2" creationId="{7A4595E7-DDC0-45D7-1CAF-E3661DF0DF2B}"/>
          </ac:spMkLst>
        </pc:spChg>
        <pc:spChg chg="del mod">
          <ac:chgData name="Jule Nick - ROC lifestyle GmbH" userId="4b436663-2495-4d7d-b282-c976efb322c6" providerId="ADAL" clId="{CB6772B4-BB06-490B-89CE-2FD56621154F}" dt="2023-01-31T13:32:54.311" v="1556" actId="478"/>
          <ac:spMkLst>
            <pc:docMk/>
            <pc:sldMk cId="1263057209" sldId="288"/>
            <ac:spMk id="3" creationId="{771A51EF-CF41-842A-06F9-E48BFD29323B}"/>
          </ac:spMkLst>
        </pc:spChg>
        <pc:spChg chg="add mod">
          <ac:chgData name="Jule Nick - ROC lifestyle GmbH" userId="4b436663-2495-4d7d-b282-c976efb322c6" providerId="ADAL" clId="{CB6772B4-BB06-490B-89CE-2FD56621154F}" dt="2023-01-31T13:14:10.741" v="1381" actId="113"/>
          <ac:spMkLst>
            <pc:docMk/>
            <pc:sldMk cId="1263057209" sldId="288"/>
            <ac:spMk id="4" creationId="{82DF6EA1-DDBE-BE29-39AA-C745DC6D23A6}"/>
          </ac:spMkLst>
        </pc:spChg>
        <pc:spChg chg="add mod">
          <ac:chgData name="Jule Nick - ROC lifestyle GmbH" userId="4b436663-2495-4d7d-b282-c976efb322c6" providerId="ADAL" clId="{CB6772B4-BB06-490B-89CE-2FD56621154F}" dt="2023-01-31T13:33:05.971" v="1557" actId="1076"/>
          <ac:spMkLst>
            <pc:docMk/>
            <pc:sldMk cId="1263057209" sldId="288"/>
            <ac:spMk id="5" creationId="{D71FCC83-42D4-B1C7-5D21-5A8D41991FAE}"/>
          </ac:spMkLst>
        </pc:spChg>
        <pc:spChg chg="add del mod">
          <ac:chgData name="Jule Nick - ROC lifestyle GmbH" userId="4b436663-2495-4d7d-b282-c976efb322c6" providerId="ADAL" clId="{CB6772B4-BB06-490B-89CE-2FD56621154F}" dt="2023-01-31T13:33:07.741" v="1558" actId="478"/>
          <ac:spMkLst>
            <pc:docMk/>
            <pc:sldMk cId="1263057209" sldId="288"/>
            <ac:spMk id="8" creationId="{BBE2C865-BBA1-527B-D104-8CB257D826D0}"/>
          </ac:spMkLst>
        </pc:spChg>
        <pc:picChg chg="mod">
          <ac:chgData name="Jule Nick - ROC lifestyle GmbH" userId="4b436663-2495-4d7d-b282-c976efb322c6" providerId="ADAL" clId="{CB6772B4-BB06-490B-89CE-2FD56621154F}" dt="2023-01-31T13:25:55.888" v="1503"/>
          <ac:picMkLst>
            <pc:docMk/>
            <pc:sldMk cId="1263057209" sldId="288"/>
            <ac:picMk id="7" creationId="{D13303CB-2BF5-5E2B-5FFD-A9BB00A2C8DD}"/>
          </ac:picMkLst>
        </pc:picChg>
      </pc:sldChg>
      <pc:sldChg chg="modSp mod">
        <pc:chgData name="Jule Nick - ROC lifestyle GmbH" userId="4b436663-2495-4d7d-b282-c976efb322c6" providerId="ADAL" clId="{CB6772B4-BB06-490B-89CE-2FD56621154F}" dt="2023-01-31T12:33:37.219" v="180"/>
        <pc:sldMkLst>
          <pc:docMk/>
          <pc:sldMk cId="1704665469" sldId="289"/>
        </pc:sldMkLst>
        <pc:spChg chg="mod">
          <ac:chgData name="Jule Nick - ROC lifestyle GmbH" userId="4b436663-2495-4d7d-b282-c976efb322c6" providerId="ADAL" clId="{CB6772B4-BB06-490B-89CE-2FD56621154F}" dt="2023-01-31T12:33:37.219" v="180"/>
          <ac:spMkLst>
            <pc:docMk/>
            <pc:sldMk cId="1704665469" sldId="289"/>
            <ac:spMk id="3" creationId="{2FDB2AEA-6AE9-0D26-485F-D3A57778820C}"/>
          </ac:spMkLst>
        </pc:spChg>
      </pc:sldChg>
      <pc:sldChg chg="addSp modSp mod">
        <pc:chgData name="Jule Nick - ROC lifestyle GmbH" userId="4b436663-2495-4d7d-b282-c976efb322c6" providerId="ADAL" clId="{CB6772B4-BB06-490B-89CE-2FD56621154F}" dt="2023-01-31T13:14:43.862" v="1415" actId="20577"/>
        <pc:sldMkLst>
          <pc:docMk/>
          <pc:sldMk cId="1685220538" sldId="290"/>
        </pc:sldMkLst>
        <pc:spChg chg="add mod">
          <ac:chgData name="Jule Nick - ROC lifestyle GmbH" userId="4b436663-2495-4d7d-b282-c976efb322c6" providerId="ADAL" clId="{CB6772B4-BB06-490B-89CE-2FD56621154F}" dt="2023-01-31T13:14:43.862" v="1415" actId="20577"/>
          <ac:spMkLst>
            <pc:docMk/>
            <pc:sldMk cId="1685220538" sldId="290"/>
            <ac:spMk id="3" creationId="{0F8263E3-39A4-5BE1-26D5-0FE1FA850A63}"/>
          </ac:spMkLst>
        </pc:spChg>
      </pc:sldChg>
      <pc:sldChg chg="addSp modSp mod">
        <pc:chgData name="Jule Nick - ROC lifestyle GmbH" userId="4b436663-2495-4d7d-b282-c976efb322c6" providerId="ADAL" clId="{CB6772B4-BB06-490B-89CE-2FD56621154F}" dt="2023-01-31T13:14:51.566" v="1417" actId="20577"/>
        <pc:sldMkLst>
          <pc:docMk/>
          <pc:sldMk cId="2268308135" sldId="291"/>
        </pc:sldMkLst>
        <pc:spChg chg="add mod">
          <ac:chgData name="Jule Nick - ROC lifestyle GmbH" userId="4b436663-2495-4d7d-b282-c976efb322c6" providerId="ADAL" clId="{CB6772B4-BB06-490B-89CE-2FD56621154F}" dt="2023-01-31T13:14:51.566" v="1417" actId="20577"/>
          <ac:spMkLst>
            <pc:docMk/>
            <pc:sldMk cId="2268308135" sldId="291"/>
            <ac:spMk id="3" creationId="{302C5139-B19F-2B5B-3419-EC2F16E68649}"/>
          </ac:spMkLst>
        </pc:spChg>
      </pc:sldChg>
      <pc:sldChg chg="addSp modSp mod">
        <pc:chgData name="Jule Nick - ROC lifestyle GmbH" userId="4b436663-2495-4d7d-b282-c976efb322c6" providerId="ADAL" clId="{CB6772B4-BB06-490B-89CE-2FD56621154F}" dt="2023-01-31T13:15:10.350" v="1462" actId="113"/>
        <pc:sldMkLst>
          <pc:docMk/>
          <pc:sldMk cId="4149124951" sldId="292"/>
        </pc:sldMkLst>
        <pc:spChg chg="mod">
          <ac:chgData name="Jule Nick - ROC lifestyle GmbH" userId="4b436663-2495-4d7d-b282-c976efb322c6" providerId="ADAL" clId="{CB6772B4-BB06-490B-89CE-2FD56621154F}" dt="2023-01-31T12:33:37.219" v="180"/>
          <ac:spMkLst>
            <pc:docMk/>
            <pc:sldMk cId="4149124951" sldId="292"/>
            <ac:spMk id="2" creationId="{C4DD63CA-517B-40E6-9A44-818C715BC69A}"/>
          </ac:spMkLst>
        </pc:spChg>
        <pc:spChg chg="add mod">
          <ac:chgData name="Jule Nick - ROC lifestyle GmbH" userId="4b436663-2495-4d7d-b282-c976efb322c6" providerId="ADAL" clId="{CB6772B4-BB06-490B-89CE-2FD56621154F}" dt="2023-01-31T13:15:10.350" v="1462" actId="113"/>
          <ac:spMkLst>
            <pc:docMk/>
            <pc:sldMk cId="4149124951" sldId="292"/>
            <ac:spMk id="3" creationId="{C5D2DDE2-511D-20D0-D6AE-E7AAC0F41E57}"/>
          </ac:spMkLst>
        </pc:spChg>
      </pc:sldChg>
      <pc:sldChg chg="modSp del mod">
        <pc:chgData name="Jule Nick - ROC lifestyle GmbH" userId="4b436663-2495-4d7d-b282-c976efb322c6" providerId="ADAL" clId="{CB6772B4-BB06-490B-89CE-2FD56621154F}" dt="2023-01-31T12:36:36.868" v="242" actId="47"/>
        <pc:sldMkLst>
          <pc:docMk/>
          <pc:sldMk cId="2672552281" sldId="294"/>
        </pc:sldMkLst>
        <pc:spChg chg="mod">
          <ac:chgData name="Jule Nick - ROC lifestyle GmbH" userId="4b436663-2495-4d7d-b282-c976efb322c6" providerId="ADAL" clId="{CB6772B4-BB06-490B-89CE-2FD56621154F}" dt="2023-01-31T12:33:28.100" v="165" actId="14100"/>
          <ac:spMkLst>
            <pc:docMk/>
            <pc:sldMk cId="2672552281" sldId="294"/>
            <ac:spMk id="2" creationId="{6411608D-DFDC-D5F9-9AA6-A9721D83D58A}"/>
          </ac:spMkLst>
        </pc:spChg>
      </pc:sldChg>
      <pc:sldChg chg="addSp modSp mod">
        <pc:chgData name="Jule Nick - ROC lifestyle GmbH" userId="4b436663-2495-4d7d-b282-c976efb322c6" providerId="ADAL" clId="{CB6772B4-BB06-490B-89CE-2FD56621154F}" dt="2023-01-31T13:01:13.287" v="880" actId="20577"/>
        <pc:sldMkLst>
          <pc:docMk/>
          <pc:sldMk cId="1335013067" sldId="295"/>
        </pc:sldMkLst>
        <pc:spChg chg="add mod">
          <ac:chgData name="Jule Nick - ROC lifestyle GmbH" userId="4b436663-2495-4d7d-b282-c976efb322c6" providerId="ADAL" clId="{CB6772B4-BB06-490B-89CE-2FD56621154F}" dt="2023-01-31T13:01:13.287" v="880" actId="20577"/>
          <ac:spMkLst>
            <pc:docMk/>
            <pc:sldMk cId="1335013067" sldId="295"/>
            <ac:spMk id="2" creationId="{E481C99E-70B3-281B-D2A8-3558A8EF7481}"/>
          </ac:spMkLst>
        </pc:spChg>
        <pc:spChg chg="mod">
          <ac:chgData name="Jule Nick - ROC lifestyle GmbH" userId="4b436663-2495-4d7d-b282-c976efb322c6" providerId="ADAL" clId="{CB6772B4-BB06-490B-89CE-2FD56621154F}" dt="2023-01-31T13:00:49.713" v="850" actId="21"/>
          <ac:spMkLst>
            <pc:docMk/>
            <pc:sldMk cId="1335013067" sldId="295"/>
            <ac:spMk id="5" creationId="{0AEB2C0E-41C8-4851-E9D0-3BBD6BD64F28}"/>
          </ac:spMkLst>
        </pc:spChg>
      </pc:sldChg>
      <pc:sldChg chg="addSp delSp modSp mod">
        <pc:chgData name="Jule Nick - ROC lifestyle GmbH" userId="4b436663-2495-4d7d-b282-c976efb322c6" providerId="ADAL" clId="{CB6772B4-BB06-490B-89CE-2FD56621154F}" dt="2023-01-31T13:10:28.132" v="1252" actId="20577"/>
        <pc:sldMkLst>
          <pc:docMk/>
          <pc:sldMk cId="2870582769" sldId="297"/>
        </pc:sldMkLst>
        <pc:spChg chg="del mod">
          <ac:chgData name="Jule Nick - ROC lifestyle GmbH" userId="4b436663-2495-4d7d-b282-c976efb322c6" providerId="ADAL" clId="{CB6772B4-BB06-490B-89CE-2FD56621154F}" dt="2023-01-31T13:06:27.351" v="1175" actId="478"/>
          <ac:spMkLst>
            <pc:docMk/>
            <pc:sldMk cId="2870582769" sldId="297"/>
            <ac:spMk id="2" creationId="{B1F2C35F-E217-5B17-0B09-58BD0EC33187}"/>
          </ac:spMkLst>
        </pc:spChg>
        <pc:spChg chg="del mod">
          <ac:chgData name="Jule Nick - ROC lifestyle GmbH" userId="4b436663-2495-4d7d-b282-c976efb322c6" providerId="ADAL" clId="{CB6772B4-BB06-490B-89CE-2FD56621154F}" dt="2023-01-31T13:02:11.364" v="897" actId="478"/>
          <ac:spMkLst>
            <pc:docMk/>
            <pc:sldMk cId="2870582769" sldId="297"/>
            <ac:spMk id="3" creationId="{9F8E2D39-27D8-45F2-9044-544137FDD08B}"/>
          </ac:spMkLst>
        </pc:spChg>
        <pc:spChg chg="add mod">
          <ac:chgData name="Jule Nick - ROC lifestyle GmbH" userId="4b436663-2495-4d7d-b282-c976efb322c6" providerId="ADAL" clId="{CB6772B4-BB06-490B-89CE-2FD56621154F}" dt="2023-01-31T13:02:26.064" v="901" actId="20577"/>
          <ac:spMkLst>
            <pc:docMk/>
            <pc:sldMk cId="2870582769" sldId="297"/>
            <ac:spMk id="4" creationId="{5E540CD9-1CA2-6C13-4C89-07A0D1CB52FF}"/>
          </ac:spMkLst>
        </pc:spChg>
        <pc:spChg chg="add mod">
          <ac:chgData name="Jule Nick - ROC lifestyle GmbH" userId="4b436663-2495-4d7d-b282-c976efb322c6" providerId="ADAL" clId="{CB6772B4-BB06-490B-89CE-2FD56621154F}" dt="2023-01-31T13:03:46.146" v="993" actId="1076"/>
          <ac:spMkLst>
            <pc:docMk/>
            <pc:sldMk cId="2870582769" sldId="297"/>
            <ac:spMk id="5" creationId="{690882A9-91EA-7283-097F-62E91AD972E0}"/>
          </ac:spMkLst>
        </pc:spChg>
        <pc:spChg chg="add del mod">
          <ac:chgData name="Jule Nick - ROC lifestyle GmbH" userId="4b436663-2495-4d7d-b282-c976efb322c6" providerId="ADAL" clId="{CB6772B4-BB06-490B-89CE-2FD56621154F}" dt="2023-01-31T13:05:10.563" v="1161"/>
          <ac:spMkLst>
            <pc:docMk/>
            <pc:sldMk cId="2870582769" sldId="297"/>
            <ac:spMk id="6" creationId="{D1C2E959-870D-AE40-A85A-3C1F14D147B1}"/>
          </ac:spMkLst>
        </pc:spChg>
        <pc:spChg chg="add mod">
          <ac:chgData name="Jule Nick - ROC lifestyle GmbH" userId="4b436663-2495-4d7d-b282-c976efb322c6" providerId="ADAL" clId="{CB6772B4-BB06-490B-89CE-2FD56621154F}" dt="2023-01-31T13:05:34.667" v="1168" actId="1076"/>
          <ac:spMkLst>
            <pc:docMk/>
            <pc:sldMk cId="2870582769" sldId="297"/>
            <ac:spMk id="7" creationId="{EAFD1BA6-C99C-FAAC-87DD-D74861B0B108}"/>
          </ac:spMkLst>
        </pc:spChg>
        <pc:spChg chg="add del mod">
          <ac:chgData name="Jule Nick - ROC lifestyle GmbH" userId="4b436663-2495-4d7d-b282-c976efb322c6" providerId="ADAL" clId="{CB6772B4-BB06-490B-89CE-2FD56621154F}" dt="2023-01-31T13:07:17.029" v="1187" actId="478"/>
          <ac:spMkLst>
            <pc:docMk/>
            <pc:sldMk cId="2870582769" sldId="297"/>
            <ac:spMk id="9" creationId="{59479661-EA6F-AE16-AB54-3B84E1CF2FF9}"/>
          </ac:spMkLst>
        </pc:spChg>
        <pc:spChg chg="add mod">
          <ac:chgData name="Jule Nick - ROC lifestyle GmbH" userId="4b436663-2495-4d7d-b282-c976efb322c6" providerId="ADAL" clId="{CB6772B4-BB06-490B-89CE-2FD56621154F}" dt="2023-01-31T13:10:28.132" v="1252" actId="20577"/>
          <ac:spMkLst>
            <pc:docMk/>
            <pc:sldMk cId="2870582769" sldId="297"/>
            <ac:spMk id="10" creationId="{D6E00434-1A60-08D0-441F-252B15BD1319}"/>
          </ac:spMkLst>
        </pc:spChg>
        <pc:spChg chg="add mod">
          <ac:chgData name="Jule Nick - ROC lifestyle GmbH" userId="4b436663-2495-4d7d-b282-c976efb322c6" providerId="ADAL" clId="{CB6772B4-BB06-490B-89CE-2FD56621154F}" dt="2023-01-31T13:09:28.755" v="1217" actId="1076"/>
          <ac:spMkLst>
            <pc:docMk/>
            <pc:sldMk cId="2870582769" sldId="297"/>
            <ac:spMk id="11" creationId="{34E12AA6-370F-7BA6-E2B3-49CB4135F614}"/>
          </ac:spMkLst>
        </pc:spChg>
      </pc:sldChg>
      <pc:sldChg chg="addSp delSp modSp mod">
        <pc:chgData name="Jule Nick - ROC lifestyle GmbH" userId="4b436663-2495-4d7d-b282-c976efb322c6" providerId="ADAL" clId="{CB6772B4-BB06-490B-89CE-2FD56621154F}" dt="2023-01-31T13:11:36.653" v="1302" actId="478"/>
        <pc:sldMkLst>
          <pc:docMk/>
          <pc:sldMk cId="819248386" sldId="298"/>
        </pc:sldMkLst>
        <pc:spChg chg="del mod">
          <ac:chgData name="Jule Nick - ROC lifestyle GmbH" userId="4b436663-2495-4d7d-b282-c976efb322c6" providerId="ADAL" clId="{CB6772B4-BB06-490B-89CE-2FD56621154F}" dt="2023-01-31T13:11:32.375" v="1299" actId="478"/>
          <ac:spMkLst>
            <pc:docMk/>
            <pc:sldMk cId="819248386" sldId="298"/>
            <ac:spMk id="2" creationId="{00000000-0000-0000-0000-000000000000}"/>
          </ac:spMkLst>
        </pc:spChg>
        <pc:spChg chg="del mod">
          <ac:chgData name="Jule Nick - ROC lifestyle GmbH" userId="4b436663-2495-4d7d-b282-c976efb322c6" providerId="ADAL" clId="{CB6772B4-BB06-490B-89CE-2FD56621154F}" dt="2023-01-31T13:11:33.678" v="1300" actId="478"/>
          <ac:spMkLst>
            <pc:docMk/>
            <pc:sldMk cId="819248386" sldId="298"/>
            <ac:spMk id="3" creationId="{00000000-0000-0000-0000-000000000000}"/>
          </ac:spMkLst>
        </pc:spChg>
        <pc:spChg chg="add mod">
          <ac:chgData name="Jule Nick - ROC lifestyle GmbH" userId="4b436663-2495-4d7d-b282-c976efb322c6" providerId="ADAL" clId="{CB6772B4-BB06-490B-89CE-2FD56621154F}" dt="2023-01-31T13:11:30.397" v="1298" actId="113"/>
          <ac:spMkLst>
            <pc:docMk/>
            <pc:sldMk cId="819248386" sldId="298"/>
            <ac:spMk id="4" creationId="{FFDF5483-528B-A620-EE34-16131D2A684F}"/>
          </ac:spMkLst>
        </pc:spChg>
        <pc:spChg chg="add del mod">
          <ac:chgData name="Jule Nick - ROC lifestyle GmbH" userId="4b436663-2495-4d7d-b282-c976efb322c6" providerId="ADAL" clId="{CB6772B4-BB06-490B-89CE-2FD56621154F}" dt="2023-01-31T13:11:36.653" v="1302" actId="478"/>
          <ac:spMkLst>
            <pc:docMk/>
            <pc:sldMk cId="819248386" sldId="298"/>
            <ac:spMk id="6" creationId="{8B5C5E82-1E64-1867-6A13-97F54FDB748E}"/>
          </ac:spMkLst>
        </pc:spChg>
        <pc:spChg chg="add del mod">
          <ac:chgData name="Jule Nick - ROC lifestyle GmbH" userId="4b436663-2495-4d7d-b282-c976efb322c6" providerId="ADAL" clId="{CB6772B4-BB06-490B-89CE-2FD56621154F}" dt="2023-01-31T13:11:35.469" v="1301" actId="478"/>
          <ac:spMkLst>
            <pc:docMk/>
            <pc:sldMk cId="819248386" sldId="298"/>
            <ac:spMk id="8" creationId="{D0730B83-50D7-8AEA-2DC3-47A73C835E3D}"/>
          </ac:spMkLst>
        </pc:spChg>
      </pc:sldChg>
    </pc:docChg>
  </pc:docChgLst>
  <pc:docChgLst>
    <pc:chgData name="Jule Nick - ROC lifestyle GmbH" userId="4b436663-2495-4d7d-b282-c976efb322c6" providerId="ADAL" clId="{EC44B982-E48F-4F0A-A6BE-D6B7174CDA01}"/>
    <pc:docChg chg="undo redo custSel addSld delSld modSld sldOrd modSection">
      <pc:chgData name="Jule Nick - ROC lifestyle GmbH" userId="4b436663-2495-4d7d-b282-c976efb322c6" providerId="ADAL" clId="{EC44B982-E48F-4F0A-A6BE-D6B7174CDA01}" dt="2023-02-08T13:27:15.181" v="2631" actId="47"/>
      <pc:docMkLst>
        <pc:docMk/>
      </pc:docMkLst>
      <pc:sldChg chg="del">
        <pc:chgData name="Jule Nick - ROC lifestyle GmbH" userId="4b436663-2495-4d7d-b282-c976efb322c6" providerId="ADAL" clId="{EC44B982-E48F-4F0A-A6BE-D6B7174CDA01}" dt="2023-02-06T06:39:06.373" v="459" actId="47"/>
        <pc:sldMkLst>
          <pc:docMk/>
          <pc:sldMk cId="1907483067" sldId="256"/>
        </pc:sldMkLst>
      </pc:sldChg>
      <pc:sldChg chg="del">
        <pc:chgData name="Jule Nick - ROC lifestyle GmbH" userId="4b436663-2495-4d7d-b282-c976efb322c6" providerId="ADAL" clId="{EC44B982-E48F-4F0A-A6BE-D6B7174CDA01}" dt="2023-02-06T06:39:08.851" v="460" actId="47"/>
        <pc:sldMkLst>
          <pc:docMk/>
          <pc:sldMk cId="507506004" sldId="270"/>
        </pc:sldMkLst>
      </pc:sldChg>
      <pc:sldChg chg="del">
        <pc:chgData name="Jule Nick - ROC lifestyle GmbH" userId="4b436663-2495-4d7d-b282-c976efb322c6" providerId="ADAL" clId="{EC44B982-E48F-4F0A-A6BE-D6B7174CDA01}" dt="2023-02-02T11:55:31.490" v="420" actId="2696"/>
        <pc:sldMkLst>
          <pc:docMk/>
          <pc:sldMk cId="4287310199" sldId="277"/>
        </pc:sldMkLst>
      </pc:sldChg>
      <pc:sldChg chg="addSp delSp modSp del mod">
        <pc:chgData name="Jule Nick - ROC lifestyle GmbH" userId="4b436663-2495-4d7d-b282-c976efb322c6" providerId="ADAL" clId="{EC44B982-E48F-4F0A-A6BE-D6B7174CDA01}" dt="2023-02-06T06:40:38.287" v="502" actId="47"/>
        <pc:sldMkLst>
          <pc:docMk/>
          <pc:sldMk cId="312009060" sldId="278"/>
        </pc:sldMkLst>
        <pc:spChg chg="del mod topLvl">
          <ac:chgData name="Jule Nick - ROC lifestyle GmbH" userId="4b436663-2495-4d7d-b282-c976efb322c6" providerId="ADAL" clId="{EC44B982-E48F-4F0A-A6BE-D6B7174CDA01}" dt="2023-02-02T11:59:28.660" v="452" actId="478"/>
          <ac:spMkLst>
            <pc:docMk/>
            <pc:sldMk cId="312009060" sldId="278"/>
            <ac:spMk id="14" creationId="{882119FB-419E-85F7-E9C4-8033B1E659D1}"/>
          </ac:spMkLst>
        </pc:spChg>
        <pc:spChg chg="mod">
          <ac:chgData name="Jule Nick - ROC lifestyle GmbH" userId="4b436663-2495-4d7d-b282-c976efb322c6" providerId="ADAL" clId="{EC44B982-E48F-4F0A-A6BE-D6B7174CDA01}" dt="2023-02-02T11:57:56.605" v="434" actId="3626"/>
          <ac:spMkLst>
            <pc:docMk/>
            <pc:sldMk cId="312009060" sldId="278"/>
            <ac:spMk id="15" creationId="{03306D9A-397F-AE38-8EFD-7FC693F7A285}"/>
          </ac:spMkLst>
        </pc:spChg>
        <pc:spChg chg="mod">
          <ac:chgData name="Jule Nick - ROC lifestyle GmbH" userId="4b436663-2495-4d7d-b282-c976efb322c6" providerId="ADAL" clId="{EC44B982-E48F-4F0A-A6BE-D6B7174CDA01}" dt="2023-02-02T11:57:16.923" v="428" actId="3626"/>
          <ac:spMkLst>
            <pc:docMk/>
            <pc:sldMk cId="312009060" sldId="278"/>
            <ac:spMk id="16" creationId="{B07BBB26-F7C1-7E19-750C-E4C81CBD7417}"/>
          </ac:spMkLst>
        </pc:spChg>
        <pc:grpChg chg="del mod">
          <ac:chgData name="Jule Nick - ROC lifestyle GmbH" userId="4b436663-2495-4d7d-b282-c976efb322c6" providerId="ADAL" clId="{EC44B982-E48F-4F0A-A6BE-D6B7174CDA01}" dt="2023-02-02T11:58:33.261" v="442" actId="478"/>
          <ac:grpSpMkLst>
            <pc:docMk/>
            <pc:sldMk cId="312009060" sldId="278"/>
            <ac:grpSpMk id="17" creationId="{A221A3D3-8D80-5390-23E2-3055EDD72BB3}"/>
          </ac:grpSpMkLst>
        </pc:grpChg>
        <pc:grpChg chg="del mod">
          <ac:chgData name="Jule Nick - ROC lifestyle GmbH" userId="4b436663-2495-4d7d-b282-c976efb322c6" providerId="ADAL" clId="{EC44B982-E48F-4F0A-A6BE-D6B7174CDA01}" dt="2023-02-02T11:58:35.707" v="444" actId="478"/>
          <ac:grpSpMkLst>
            <pc:docMk/>
            <pc:sldMk cId="312009060" sldId="278"/>
            <ac:grpSpMk id="20" creationId="{A4DEFBA4-500F-A955-B90C-010D222539F4}"/>
          </ac:grpSpMkLst>
        </pc:grpChg>
        <pc:grpChg chg="del mod">
          <ac:chgData name="Jule Nick - ROC lifestyle GmbH" userId="4b436663-2495-4d7d-b282-c976efb322c6" providerId="ADAL" clId="{EC44B982-E48F-4F0A-A6BE-D6B7174CDA01}" dt="2023-02-02T11:59:28.660" v="452" actId="478"/>
          <ac:grpSpMkLst>
            <pc:docMk/>
            <pc:sldMk cId="312009060" sldId="278"/>
            <ac:grpSpMk id="21" creationId="{C0509EC5-11C5-101F-B395-D1D55CBE5E23}"/>
          </ac:grpSpMkLst>
        </pc:grpChg>
        <pc:grpChg chg="mod">
          <ac:chgData name="Jule Nick - ROC lifestyle GmbH" userId="4b436663-2495-4d7d-b282-c976efb322c6" providerId="ADAL" clId="{EC44B982-E48F-4F0A-A6BE-D6B7174CDA01}" dt="2023-02-02T11:59:32.949" v="455" actId="1076"/>
          <ac:grpSpMkLst>
            <pc:docMk/>
            <pc:sldMk cId="312009060" sldId="278"/>
            <ac:grpSpMk id="22" creationId="{4C800E36-D04F-34F6-B931-D0B5AA82F49A}"/>
          </ac:grpSpMkLst>
        </pc:grpChg>
        <pc:picChg chg="add mod">
          <ac:chgData name="Jule Nick - ROC lifestyle GmbH" userId="4b436663-2495-4d7d-b282-c976efb322c6" providerId="ADAL" clId="{EC44B982-E48F-4F0A-A6BE-D6B7174CDA01}" dt="2023-02-02T11:56:23.467" v="426" actId="1076"/>
          <ac:picMkLst>
            <pc:docMk/>
            <pc:sldMk cId="312009060" sldId="278"/>
            <ac:picMk id="3" creationId="{D72E988B-64FE-7541-B33F-92B913818D86}"/>
          </ac:picMkLst>
        </pc:picChg>
        <pc:picChg chg="del topLvl">
          <ac:chgData name="Jule Nick - ROC lifestyle GmbH" userId="4b436663-2495-4d7d-b282-c976efb322c6" providerId="ADAL" clId="{EC44B982-E48F-4F0A-A6BE-D6B7174CDA01}" dt="2023-02-02T11:59:29.524" v="453" actId="478"/>
          <ac:picMkLst>
            <pc:docMk/>
            <pc:sldMk cId="312009060" sldId="278"/>
            <ac:picMk id="6" creationId="{044C67E9-76E7-A208-B141-B2CBF92C1FDB}"/>
          </ac:picMkLst>
        </pc:picChg>
        <pc:picChg chg="add mod">
          <ac:chgData name="Jule Nick - ROC lifestyle GmbH" userId="4b436663-2495-4d7d-b282-c976efb322c6" providerId="ADAL" clId="{EC44B982-E48F-4F0A-A6BE-D6B7174CDA01}" dt="2023-02-02T11:57:51.595" v="432" actId="1076"/>
          <ac:picMkLst>
            <pc:docMk/>
            <pc:sldMk cId="312009060" sldId="278"/>
            <ac:picMk id="31" creationId="{44D90F07-1350-E175-9079-0B9AC67C17F9}"/>
          </ac:picMkLst>
        </pc:picChg>
        <pc:picChg chg="add mod">
          <ac:chgData name="Jule Nick - ROC lifestyle GmbH" userId="4b436663-2495-4d7d-b282-c976efb322c6" providerId="ADAL" clId="{EC44B982-E48F-4F0A-A6BE-D6B7174CDA01}" dt="2023-02-02T11:58:37.586" v="445" actId="1076"/>
          <ac:picMkLst>
            <pc:docMk/>
            <pc:sldMk cId="312009060" sldId="278"/>
            <ac:picMk id="33" creationId="{684EA739-4E5A-FD13-60EB-B60F89307972}"/>
          </ac:picMkLst>
        </pc:picChg>
        <pc:picChg chg="add mod">
          <ac:chgData name="Jule Nick - ROC lifestyle GmbH" userId="4b436663-2495-4d7d-b282-c976efb322c6" providerId="ADAL" clId="{EC44B982-E48F-4F0A-A6BE-D6B7174CDA01}" dt="2023-02-02T11:59:26.458" v="451" actId="1076"/>
          <ac:picMkLst>
            <pc:docMk/>
            <pc:sldMk cId="312009060" sldId="278"/>
            <ac:picMk id="35" creationId="{67206917-5E26-51D4-33D3-8C369B2C5F1A}"/>
          </ac:picMkLst>
        </pc:picChg>
      </pc:sldChg>
      <pc:sldChg chg="del">
        <pc:chgData name="Jule Nick - ROC lifestyle GmbH" userId="4b436663-2495-4d7d-b282-c976efb322c6" providerId="ADAL" clId="{EC44B982-E48F-4F0A-A6BE-D6B7174CDA01}" dt="2023-02-06T06:40:54.832" v="515" actId="47"/>
        <pc:sldMkLst>
          <pc:docMk/>
          <pc:sldMk cId="2608351083" sldId="279"/>
        </pc:sldMkLst>
      </pc:sldChg>
      <pc:sldChg chg="modSp mod ord">
        <pc:chgData name="Jule Nick - ROC lifestyle GmbH" userId="4b436663-2495-4d7d-b282-c976efb322c6" providerId="ADAL" clId="{EC44B982-E48F-4F0A-A6BE-D6B7174CDA01}" dt="2023-02-06T06:42:01.079" v="568" actId="1076"/>
        <pc:sldMkLst>
          <pc:docMk/>
          <pc:sldMk cId="3689731908" sldId="281"/>
        </pc:sldMkLst>
        <pc:spChg chg="mod">
          <ac:chgData name="Jule Nick - ROC lifestyle GmbH" userId="4b436663-2495-4d7d-b282-c976efb322c6" providerId="ADAL" clId="{EC44B982-E48F-4F0A-A6BE-D6B7174CDA01}" dt="2023-02-06T06:42:01.079" v="568" actId="1076"/>
          <ac:spMkLst>
            <pc:docMk/>
            <pc:sldMk cId="3689731908" sldId="281"/>
            <ac:spMk id="4" creationId="{7CAE09C5-B35D-C12F-82C6-E1077B879831}"/>
          </ac:spMkLst>
        </pc:spChg>
        <pc:spChg chg="mod">
          <ac:chgData name="Jule Nick - ROC lifestyle GmbH" userId="4b436663-2495-4d7d-b282-c976efb322c6" providerId="ADAL" clId="{EC44B982-E48F-4F0A-A6BE-D6B7174CDA01}" dt="2023-02-06T06:41:38.168" v="564"/>
          <ac:spMkLst>
            <pc:docMk/>
            <pc:sldMk cId="3689731908" sldId="281"/>
            <ac:spMk id="8" creationId="{C6A04338-7D97-DE21-60B6-57F09D097654}"/>
          </ac:spMkLst>
        </pc:spChg>
      </pc:sldChg>
      <pc:sldChg chg="del">
        <pc:chgData name="Jule Nick - ROC lifestyle GmbH" userId="4b436663-2495-4d7d-b282-c976efb322c6" providerId="ADAL" clId="{EC44B982-E48F-4F0A-A6BE-D6B7174CDA01}" dt="2023-02-06T06:40:40.096" v="504" actId="47"/>
        <pc:sldMkLst>
          <pc:docMk/>
          <pc:sldMk cId="108759638" sldId="282"/>
        </pc:sldMkLst>
      </pc:sldChg>
      <pc:sldChg chg="del">
        <pc:chgData name="Jule Nick - ROC lifestyle GmbH" userId="4b436663-2495-4d7d-b282-c976efb322c6" providerId="ADAL" clId="{EC44B982-E48F-4F0A-A6BE-D6B7174CDA01}" dt="2023-02-06T06:40:42.235" v="508" actId="47"/>
        <pc:sldMkLst>
          <pc:docMk/>
          <pc:sldMk cId="3279362834" sldId="285"/>
        </pc:sldMkLst>
      </pc:sldChg>
      <pc:sldChg chg="del">
        <pc:chgData name="Jule Nick - ROC lifestyle GmbH" userId="4b436663-2495-4d7d-b282-c976efb322c6" providerId="ADAL" clId="{EC44B982-E48F-4F0A-A6BE-D6B7174CDA01}" dt="2023-02-06T06:40:53.789" v="514" actId="47"/>
        <pc:sldMkLst>
          <pc:docMk/>
          <pc:sldMk cId="3692424333" sldId="287"/>
        </pc:sldMkLst>
      </pc:sldChg>
      <pc:sldChg chg="delSp del mod">
        <pc:chgData name="Jule Nick - ROC lifestyle GmbH" userId="4b436663-2495-4d7d-b282-c976efb322c6" providerId="ADAL" clId="{EC44B982-E48F-4F0A-A6BE-D6B7174CDA01}" dt="2023-02-06T06:40:40.551" v="505" actId="47"/>
        <pc:sldMkLst>
          <pc:docMk/>
          <pc:sldMk cId="1263057209" sldId="288"/>
        </pc:sldMkLst>
        <pc:picChg chg="del">
          <ac:chgData name="Jule Nick - ROC lifestyle GmbH" userId="4b436663-2495-4d7d-b282-c976efb322c6" providerId="ADAL" clId="{EC44B982-E48F-4F0A-A6BE-D6B7174CDA01}" dt="2023-02-02T11:59:45.452" v="456" actId="478"/>
          <ac:picMkLst>
            <pc:docMk/>
            <pc:sldMk cId="1263057209" sldId="288"/>
            <ac:picMk id="7" creationId="{D13303CB-2BF5-5E2B-5FFD-A9BB00A2C8DD}"/>
          </ac:picMkLst>
        </pc:picChg>
      </pc:sldChg>
      <pc:sldChg chg="addSp delSp modSp del mod">
        <pc:chgData name="Jule Nick - ROC lifestyle GmbH" userId="4b436663-2495-4d7d-b282-c976efb322c6" providerId="ADAL" clId="{EC44B982-E48F-4F0A-A6BE-D6B7174CDA01}" dt="2023-02-06T06:40:43.271" v="509" actId="47"/>
        <pc:sldMkLst>
          <pc:docMk/>
          <pc:sldMk cId="1685220538" sldId="290"/>
        </pc:sldMkLst>
        <pc:spChg chg="mod">
          <ac:chgData name="Jule Nick - ROC lifestyle GmbH" userId="4b436663-2495-4d7d-b282-c976efb322c6" providerId="ADAL" clId="{EC44B982-E48F-4F0A-A6BE-D6B7174CDA01}" dt="2023-02-02T10:25:37.383" v="83"/>
          <ac:spMkLst>
            <pc:docMk/>
            <pc:sldMk cId="1685220538" sldId="290"/>
            <ac:spMk id="13" creationId="{74D4267C-E931-E0FD-1260-00FBFBEE996A}"/>
          </ac:spMkLst>
        </pc:spChg>
        <pc:spChg chg="mod">
          <ac:chgData name="Jule Nick - ROC lifestyle GmbH" userId="4b436663-2495-4d7d-b282-c976efb322c6" providerId="ADAL" clId="{EC44B982-E48F-4F0A-A6BE-D6B7174CDA01}" dt="2023-02-02T10:25:37.383" v="83"/>
          <ac:spMkLst>
            <pc:docMk/>
            <pc:sldMk cId="1685220538" sldId="290"/>
            <ac:spMk id="17" creationId="{2DB26524-EF3E-9167-1BD5-9A9A07C3AAB2}"/>
          </ac:spMkLst>
        </pc:spChg>
        <pc:spChg chg="mod">
          <ac:chgData name="Jule Nick - ROC lifestyle GmbH" userId="4b436663-2495-4d7d-b282-c976efb322c6" providerId="ADAL" clId="{EC44B982-E48F-4F0A-A6BE-D6B7174CDA01}" dt="2023-02-02T10:25:37.383" v="83"/>
          <ac:spMkLst>
            <pc:docMk/>
            <pc:sldMk cId="1685220538" sldId="290"/>
            <ac:spMk id="19" creationId="{E9ADB2CA-490C-946E-4938-A70331E53A6E}"/>
          </ac:spMkLst>
        </pc:spChg>
        <pc:spChg chg="mod">
          <ac:chgData name="Jule Nick - ROC lifestyle GmbH" userId="4b436663-2495-4d7d-b282-c976efb322c6" providerId="ADAL" clId="{EC44B982-E48F-4F0A-A6BE-D6B7174CDA01}" dt="2023-02-02T10:25:50.972" v="84"/>
          <ac:spMkLst>
            <pc:docMk/>
            <pc:sldMk cId="1685220538" sldId="290"/>
            <ac:spMk id="27" creationId="{32743488-39CA-8543-1855-B17592696E80}"/>
          </ac:spMkLst>
        </pc:spChg>
        <pc:spChg chg="mod">
          <ac:chgData name="Jule Nick - ROC lifestyle GmbH" userId="4b436663-2495-4d7d-b282-c976efb322c6" providerId="ADAL" clId="{EC44B982-E48F-4F0A-A6BE-D6B7174CDA01}" dt="2023-02-02T10:25:50.972" v="84"/>
          <ac:spMkLst>
            <pc:docMk/>
            <pc:sldMk cId="1685220538" sldId="290"/>
            <ac:spMk id="32" creationId="{6EE37EBC-CD3D-3A81-2A48-FB7EFC7B5B0F}"/>
          </ac:spMkLst>
        </pc:spChg>
        <pc:spChg chg="mod">
          <ac:chgData name="Jule Nick - ROC lifestyle GmbH" userId="4b436663-2495-4d7d-b282-c976efb322c6" providerId="ADAL" clId="{EC44B982-E48F-4F0A-A6BE-D6B7174CDA01}" dt="2023-02-02T10:25:50.972" v="84"/>
          <ac:spMkLst>
            <pc:docMk/>
            <pc:sldMk cId="1685220538" sldId="290"/>
            <ac:spMk id="33" creationId="{CBBCC7B8-FA71-A8FF-D1CE-27374220E1F9}"/>
          </ac:spMkLst>
        </pc:spChg>
        <pc:spChg chg="mod">
          <ac:chgData name="Jule Nick - ROC lifestyle GmbH" userId="4b436663-2495-4d7d-b282-c976efb322c6" providerId="ADAL" clId="{EC44B982-E48F-4F0A-A6BE-D6B7174CDA01}" dt="2023-02-02T11:27:08.844" v="411" actId="207"/>
          <ac:spMkLst>
            <pc:docMk/>
            <pc:sldMk cId="1685220538" sldId="290"/>
            <ac:spMk id="58" creationId="{5D9AB82B-69DF-2D30-E30D-6C9864F00970}"/>
          </ac:spMkLst>
        </pc:spChg>
        <pc:spChg chg="mod">
          <ac:chgData name="Jule Nick - ROC lifestyle GmbH" userId="4b436663-2495-4d7d-b282-c976efb322c6" providerId="ADAL" clId="{EC44B982-E48F-4F0A-A6BE-D6B7174CDA01}" dt="2023-02-02T11:27:14.317" v="413" actId="207"/>
          <ac:spMkLst>
            <pc:docMk/>
            <pc:sldMk cId="1685220538" sldId="290"/>
            <ac:spMk id="142" creationId="{CBC26A8E-FC90-685D-BA93-AE46410AB10F}"/>
          </ac:spMkLst>
        </pc:spChg>
        <pc:spChg chg="mod">
          <ac:chgData name="Jule Nick - ROC lifestyle GmbH" userId="4b436663-2495-4d7d-b282-c976efb322c6" providerId="ADAL" clId="{EC44B982-E48F-4F0A-A6BE-D6B7174CDA01}" dt="2023-02-02T11:31:16.108" v="414" actId="1076"/>
          <ac:spMkLst>
            <pc:docMk/>
            <pc:sldMk cId="1685220538" sldId="290"/>
            <ac:spMk id="143" creationId="{49C0908D-87C2-C41A-1FFF-ECCBA3042B87}"/>
          </ac:spMkLst>
        </pc:spChg>
        <pc:spChg chg="mod">
          <ac:chgData name="Jule Nick - ROC lifestyle GmbH" userId="4b436663-2495-4d7d-b282-c976efb322c6" providerId="ADAL" clId="{EC44B982-E48F-4F0A-A6BE-D6B7174CDA01}" dt="2023-02-02T10:54:01.375" v="380" actId="20577"/>
          <ac:spMkLst>
            <pc:docMk/>
            <pc:sldMk cId="1685220538" sldId="290"/>
            <ac:spMk id="204" creationId="{7E1A737C-A097-2F98-357F-073D1384D32F}"/>
          </ac:spMkLst>
        </pc:spChg>
        <pc:grpChg chg="add mod">
          <ac:chgData name="Jule Nick - ROC lifestyle GmbH" userId="4b436663-2495-4d7d-b282-c976efb322c6" providerId="ADAL" clId="{EC44B982-E48F-4F0A-A6BE-D6B7174CDA01}" dt="2023-02-02T10:54:14.286" v="385" actId="1076"/>
          <ac:grpSpMkLst>
            <pc:docMk/>
            <pc:sldMk cId="1685220538" sldId="290"/>
            <ac:grpSpMk id="5" creationId="{56823BD8-DEC9-D14D-BC7F-E8D9717E1357}"/>
          </ac:grpSpMkLst>
        </pc:grpChg>
        <pc:grpChg chg="mod">
          <ac:chgData name="Jule Nick - ROC lifestyle GmbH" userId="4b436663-2495-4d7d-b282-c976efb322c6" providerId="ADAL" clId="{EC44B982-E48F-4F0A-A6BE-D6B7174CDA01}" dt="2023-02-02T10:25:37.383" v="83"/>
          <ac:grpSpMkLst>
            <pc:docMk/>
            <pc:sldMk cId="1685220538" sldId="290"/>
            <ac:grpSpMk id="7" creationId="{09CD8B4A-F67F-5271-25B8-F11A7C97E9AF}"/>
          </ac:grpSpMkLst>
        </pc:grpChg>
        <pc:grpChg chg="mod">
          <ac:chgData name="Jule Nick - ROC lifestyle GmbH" userId="4b436663-2495-4d7d-b282-c976efb322c6" providerId="ADAL" clId="{EC44B982-E48F-4F0A-A6BE-D6B7174CDA01}" dt="2023-02-02T10:25:37.383" v="83"/>
          <ac:grpSpMkLst>
            <pc:docMk/>
            <pc:sldMk cId="1685220538" sldId="290"/>
            <ac:grpSpMk id="10" creationId="{A9494302-C609-C64B-7C46-D1D95A1A3AB0}"/>
          </ac:grpSpMkLst>
        </pc:grpChg>
        <pc:grpChg chg="add del mod">
          <ac:chgData name="Jule Nick - ROC lifestyle GmbH" userId="4b436663-2495-4d7d-b282-c976efb322c6" providerId="ADAL" clId="{EC44B982-E48F-4F0A-A6BE-D6B7174CDA01}" dt="2023-02-02T10:54:11.012" v="384" actId="478"/>
          <ac:grpSpMkLst>
            <pc:docMk/>
            <pc:sldMk cId="1685220538" sldId="290"/>
            <ac:grpSpMk id="23" creationId="{5C6CC4E4-4651-43E0-CCFC-3871BF051A7B}"/>
          </ac:grpSpMkLst>
        </pc:grpChg>
        <pc:grpChg chg="mod">
          <ac:chgData name="Jule Nick - ROC lifestyle GmbH" userId="4b436663-2495-4d7d-b282-c976efb322c6" providerId="ADAL" clId="{EC44B982-E48F-4F0A-A6BE-D6B7174CDA01}" dt="2023-02-02T10:25:50.972" v="84"/>
          <ac:grpSpMkLst>
            <pc:docMk/>
            <pc:sldMk cId="1685220538" sldId="290"/>
            <ac:grpSpMk id="24" creationId="{387F62C0-9DE1-1BEA-46C1-56A6CBDBCA6A}"/>
          </ac:grpSpMkLst>
        </pc:grpChg>
        <pc:grpChg chg="mod">
          <ac:chgData name="Jule Nick - ROC lifestyle GmbH" userId="4b436663-2495-4d7d-b282-c976efb322c6" providerId="ADAL" clId="{EC44B982-E48F-4F0A-A6BE-D6B7174CDA01}" dt="2023-02-02T10:25:50.972" v="84"/>
          <ac:grpSpMkLst>
            <pc:docMk/>
            <pc:sldMk cId="1685220538" sldId="290"/>
            <ac:grpSpMk id="26" creationId="{A513D2FF-D63D-8006-5FC6-FC00CE182CD3}"/>
          </ac:grpSpMkLst>
        </pc:grpChg>
        <pc:grpChg chg="mod">
          <ac:chgData name="Jule Nick - ROC lifestyle GmbH" userId="4b436663-2495-4d7d-b282-c976efb322c6" providerId="ADAL" clId="{EC44B982-E48F-4F0A-A6BE-D6B7174CDA01}" dt="2023-02-02T10:25:50.972" v="84"/>
          <ac:grpSpMkLst>
            <pc:docMk/>
            <pc:sldMk cId="1685220538" sldId="290"/>
            <ac:grpSpMk id="28" creationId="{2411E556-42EF-91F2-A334-D12949F6C332}"/>
          </ac:grpSpMkLst>
        </pc:grpChg>
        <pc:grpChg chg="mod">
          <ac:chgData name="Jule Nick - ROC lifestyle GmbH" userId="4b436663-2495-4d7d-b282-c976efb322c6" providerId="ADAL" clId="{EC44B982-E48F-4F0A-A6BE-D6B7174CDA01}" dt="2023-02-02T10:25:50.972" v="84"/>
          <ac:grpSpMkLst>
            <pc:docMk/>
            <pc:sldMk cId="1685220538" sldId="290"/>
            <ac:grpSpMk id="29" creationId="{C2B6AB4B-EFF8-2907-BA73-ACF10C4232E7}"/>
          </ac:grpSpMkLst>
        </pc:grpChg>
        <pc:grpChg chg="del">
          <ac:chgData name="Jule Nick - ROC lifestyle GmbH" userId="4b436663-2495-4d7d-b282-c976efb322c6" providerId="ADAL" clId="{EC44B982-E48F-4F0A-A6BE-D6B7174CDA01}" dt="2023-02-02T10:54:07.398" v="382" actId="478"/>
          <ac:grpSpMkLst>
            <pc:docMk/>
            <pc:sldMk cId="1685220538" sldId="290"/>
            <ac:grpSpMk id="60" creationId="{89AF24EC-3C79-B12A-260B-D1BB37416605}"/>
          </ac:grpSpMkLst>
        </pc:grpChg>
        <pc:grpChg chg="del mod">
          <ac:chgData name="Jule Nick - ROC lifestyle GmbH" userId="4b436663-2495-4d7d-b282-c976efb322c6" providerId="ADAL" clId="{EC44B982-E48F-4F0A-A6BE-D6B7174CDA01}" dt="2023-02-02T11:11:11.542" v="406" actId="478"/>
          <ac:grpSpMkLst>
            <pc:docMk/>
            <pc:sldMk cId="1685220538" sldId="290"/>
            <ac:grpSpMk id="136" creationId="{F89526F9-496E-046F-4A30-F22071D5D98D}"/>
          </ac:grpSpMkLst>
        </pc:grpChg>
        <pc:grpChg chg="del">
          <ac:chgData name="Jule Nick - ROC lifestyle GmbH" userId="4b436663-2495-4d7d-b282-c976efb322c6" providerId="ADAL" clId="{EC44B982-E48F-4F0A-A6BE-D6B7174CDA01}" dt="2023-02-02T10:54:05.211" v="381" actId="478"/>
          <ac:grpSpMkLst>
            <pc:docMk/>
            <pc:sldMk cId="1685220538" sldId="290"/>
            <ac:grpSpMk id="141" creationId="{A493D5B7-8DC8-B53A-B810-5C0D700D5094}"/>
          </ac:grpSpMkLst>
        </pc:grpChg>
        <pc:picChg chg="mod">
          <ac:chgData name="Jule Nick - ROC lifestyle GmbH" userId="4b436663-2495-4d7d-b282-c976efb322c6" providerId="ADAL" clId="{EC44B982-E48F-4F0A-A6BE-D6B7174CDA01}" dt="2023-02-02T10:25:37.383" v="83"/>
          <ac:picMkLst>
            <pc:docMk/>
            <pc:sldMk cId="1685220538" sldId="290"/>
            <ac:picMk id="8" creationId="{B3232EB3-EC0A-465E-BDAD-02410A6F37B0}"/>
          </ac:picMkLst>
        </pc:picChg>
        <pc:picChg chg="mod">
          <ac:chgData name="Jule Nick - ROC lifestyle GmbH" userId="4b436663-2495-4d7d-b282-c976efb322c6" providerId="ADAL" clId="{EC44B982-E48F-4F0A-A6BE-D6B7174CDA01}" dt="2023-02-02T10:25:50.972" v="84"/>
          <ac:picMkLst>
            <pc:docMk/>
            <pc:sldMk cId="1685220538" sldId="290"/>
            <ac:picMk id="25" creationId="{9C6E671B-E85F-DA62-E832-1FA71E59F487}"/>
          </ac:picMkLst>
        </pc:picChg>
        <pc:picChg chg="mod">
          <ac:chgData name="Jule Nick - ROC lifestyle GmbH" userId="4b436663-2495-4d7d-b282-c976efb322c6" providerId="ADAL" clId="{EC44B982-E48F-4F0A-A6BE-D6B7174CDA01}" dt="2023-02-02T10:25:50.972" v="84"/>
          <ac:picMkLst>
            <pc:docMk/>
            <pc:sldMk cId="1685220538" sldId="290"/>
            <ac:picMk id="30" creationId="{AFAACC00-7D12-C60F-2072-E2F8C6C6D034}"/>
          </ac:picMkLst>
        </pc:picChg>
        <pc:picChg chg="mod">
          <ac:chgData name="Jule Nick - ROC lifestyle GmbH" userId="4b436663-2495-4d7d-b282-c976efb322c6" providerId="ADAL" clId="{EC44B982-E48F-4F0A-A6BE-D6B7174CDA01}" dt="2023-02-02T10:25:50.972" v="84"/>
          <ac:picMkLst>
            <pc:docMk/>
            <pc:sldMk cId="1685220538" sldId="290"/>
            <ac:picMk id="31" creationId="{AEDB4814-7700-45FD-16C1-279C366D0C6B}"/>
          </ac:picMkLst>
        </pc:picChg>
        <pc:picChg chg="add mod">
          <ac:chgData name="Jule Nick - ROC lifestyle GmbH" userId="4b436663-2495-4d7d-b282-c976efb322c6" providerId="ADAL" clId="{EC44B982-E48F-4F0A-A6BE-D6B7174CDA01}" dt="2023-02-02T11:11:04.765" v="404" actId="1076"/>
          <ac:picMkLst>
            <pc:docMk/>
            <pc:sldMk cId="1685220538" sldId="290"/>
            <ac:picMk id="34" creationId="{0A127BF9-66D3-2997-20EB-C09A77C7162F}"/>
          </ac:picMkLst>
        </pc:picChg>
        <pc:picChg chg="add del mod">
          <ac:chgData name="Jule Nick - ROC lifestyle GmbH" userId="4b436663-2495-4d7d-b282-c976efb322c6" providerId="ADAL" clId="{EC44B982-E48F-4F0A-A6BE-D6B7174CDA01}" dt="2023-02-02T10:55:36.768" v="390" actId="478"/>
          <ac:picMkLst>
            <pc:docMk/>
            <pc:sldMk cId="1685220538" sldId="290"/>
            <ac:picMk id="35" creationId="{397158DD-7445-AD47-E937-6017A1D35196}"/>
          </ac:picMkLst>
        </pc:picChg>
        <pc:picChg chg="add mod">
          <ac:chgData name="Jule Nick - ROC lifestyle GmbH" userId="4b436663-2495-4d7d-b282-c976efb322c6" providerId="ADAL" clId="{EC44B982-E48F-4F0A-A6BE-D6B7174CDA01}" dt="2023-02-02T10:57:11.671" v="403" actId="1076"/>
          <ac:picMkLst>
            <pc:docMk/>
            <pc:sldMk cId="1685220538" sldId="290"/>
            <ac:picMk id="36" creationId="{8307BD69-FA29-EAB0-0C09-F2994B5EAF41}"/>
          </ac:picMkLst>
        </pc:picChg>
        <pc:picChg chg="add mod ord">
          <ac:chgData name="Jule Nick - ROC lifestyle GmbH" userId="4b436663-2495-4d7d-b282-c976efb322c6" providerId="ADAL" clId="{EC44B982-E48F-4F0A-A6BE-D6B7174CDA01}" dt="2023-02-02T11:25:58.163" v="409" actId="167"/>
          <ac:picMkLst>
            <pc:docMk/>
            <pc:sldMk cId="1685220538" sldId="290"/>
            <ac:picMk id="38" creationId="{D6CFBC34-4E9C-D669-DD8E-7FC8AE85386E}"/>
          </ac:picMkLst>
        </pc:picChg>
      </pc:sldChg>
      <pc:sldChg chg="del">
        <pc:chgData name="Jule Nick - ROC lifestyle GmbH" userId="4b436663-2495-4d7d-b282-c976efb322c6" providerId="ADAL" clId="{EC44B982-E48F-4F0A-A6BE-D6B7174CDA01}" dt="2023-02-06T06:40:43.982" v="510" actId="47"/>
        <pc:sldMkLst>
          <pc:docMk/>
          <pc:sldMk cId="2268308135" sldId="291"/>
        </pc:sldMkLst>
      </pc:sldChg>
      <pc:sldChg chg="modSp mod">
        <pc:chgData name="Jule Nick - ROC lifestyle GmbH" userId="4b436663-2495-4d7d-b282-c976efb322c6" providerId="ADAL" clId="{EC44B982-E48F-4F0A-A6BE-D6B7174CDA01}" dt="2023-02-08T13:26:30.002" v="2625" actId="6549"/>
        <pc:sldMkLst>
          <pc:docMk/>
          <pc:sldMk cId="1335013067" sldId="295"/>
        </pc:sldMkLst>
        <pc:spChg chg="mod">
          <ac:chgData name="Jule Nick - ROC lifestyle GmbH" userId="4b436663-2495-4d7d-b282-c976efb322c6" providerId="ADAL" clId="{EC44B982-E48F-4F0A-A6BE-D6B7174CDA01}" dt="2023-02-06T06:42:09.092" v="569"/>
          <ac:spMkLst>
            <pc:docMk/>
            <pc:sldMk cId="1335013067" sldId="295"/>
            <ac:spMk id="2" creationId="{E481C99E-70B3-281B-D2A8-3558A8EF7481}"/>
          </ac:spMkLst>
        </pc:spChg>
        <pc:spChg chg="mod">
          <ac:chgData name="Jule Nick - ROC lifestyle GmbH" userId="4b436663-2495-4d7d-b282-c976efb322c6" providerId="ADAL" clId="{EC44B982-E48F-4F0A-A6BE-D6B7174CDA01}" dt="2023-02-08T13:26:30.002" v="2625" actId="6549"/>
          <ac:spMkLst>
            <pc:docMk/>
            <pc:sldMk cId="1335013067" sldId="295"/>
            <ac:spMk id="5" creationId="{0AEB2C0E-41C8-4851-E9D0-3BBD6BD64F28}"/>
          </ac:spMkLst>
        </pc:spChg>
      </pc:sldChg>
      <pc:sldChg chg="delSp modSp del mod">
        <pc:chgData name="Jule Nick - ROC lifestyle GmbH" userId="4b436663-2495-4d7d-b282-c976efb322c6" providerId="ADAL" clId="{EC44B982-E48F-4F0A-A6BE-D6B7174CDA01}" dt="2023-02-06T06:44:52.623" v="619" actId="47"/>
        <pc:sldMkLst>
          <pc:docMk/>
          <pc:sldMk cId="2870582769" sldId="297"/>
        </pc:sldMkLst>
        <pc:spChg chg="mod">
          <ac:chgData name="Jule Nick - ROC lifestyle GmbH" userId="4b436663-2495-4d7d-b282-c976efb322c6" providerId="ADAL" clId="{EC44B982-E48F-4F0A-A6BE-D6B7174CDA01}" dt="2023-02-06T06:42:22.611" v="571"/>
          <ac:spMkLst>
            <pc:docMk/>
            <pc:sldMk cId="2870582769" sldId="297"/>
            <ac:spMk id="4" creationId="{5E540CD9-1CA2-6C13-4C89-07A0D1CB52FF}"/>
          </ac:spMkLst>
        </pc:spChg>
        <pc:spChg chg="mod">
          <ac:chgData name="Jule Nick - ROC lifestyle GmbH" userId="4b436663-2495-4d7d-b282-c976efb322c6" providerId="ADAL" clId="{EC44B982-E48F-4F0A-A6BE-D6B7174CDA01}" dt="2023-02-06T06:40:10.729" v="501" actId="20577"/>
          <ac:spMkLst>
            <pc:docMk/>
            <pc:sldMk cId="2870582769" sldId="297"/>
            <ac:spMk id="10" creationId="{D6E00434-1A60-08D0-441F-252B15BD1319}"/>
          </ac:spMkLst>
        </pc:spChg>
        <pc:spChg chg="del mod">
          <ac:chgData name="Jule Nick - ROC lifestyle GmbH" userId="4b436663-2495-4d7d-b282-c976efb322c6" providerId="ADAL" clId="{EC44B982-E48F-4F0A-A6BE-D6B7174CDA01}" dt="2023-02-06T06:39:52.430" v="469" actId="478"/>
          <ac:spMkLst>
            <pc:docMk/>
            <pc:sldMk cId="2870582769" sldId="297"/>
            <ac:spMk id="11" creationId="{34E12AA6-370F-7BA6-E2B3-49CB4135F614}"/>
          </ac:spMkLst>
        </pc:spChg>
      </pc:sldChg>
      <pc:sldChg chg="addSp delSp modSp del mod">
        <pc:chgData name="Jule Nick - ROC lifestyle GmbH" userId="4b436663-2495-4d7d-b282-c976efb322c6" providerId="ADAL" clId="{EC44B982-E48F-4F0A-A6BE-D6B7174CDA01}" dt="2023-02-07T08:25:11.221" v="753" actId="47"/>
        <pc:sldMkLst>
          <pc:docMk/>
          <pc:sldMk cId="819248386" sldId="298"/>
        </pc:sldMkLst>
        <pc:spChg chg="mod">
          <ac:chgData name="Jule Nick - ROC lifestyle GmbH" userId="4b436663-2495-4d7d-b282-c976efb322c6" providerId="ADAL" clId="{EC44B982-E48F-4F0A-A6BE-D6B7174CDA01}" dt="2023-02-06T06:42:25.997" v="572" actId="20577"/>
          <ac:spMkLst>
            <pc:docMk/>
            <pc:sldMk cId="819248386" sldId="298"/>
            <ac:spMk id="4" creationId="{FFDF5483-528B-A620-EE34-16131D2A684F}"/>
          </ac:spMkLst>
        </pc:spChg>
        <pc:spChg chg="add del mod">
          <ac:chgData name="Jule Nick - ROC lifestyle GmbH" userId="4b436663-2495-4d7d-b282-c976efb322c6" providerId="ADAL" clId="{EC44B982-E48F-4F0A-A6BE-D6B7174CDA01}" dt="2023-02-02T10:38:59.974" v="234" actId="478"/>
          <ac:spMkLst>
            <pc:docMk/>
            <pc:sldMk cId="819248386" sldId="298"/>
            <ac:spMk id="5" creationId="{A40B6C23-1736-587C-C382-BE4E943C0078}"/>
          </ac:spMkLst>
        </pc:spChg>
        <pc:picChg chg="add del mod">
          <ac:chgData name="Jule Nick - ROC lifestyle GmbH" userId="4b436663-2495-4d7d-b282-c976efb322c6" providerId="ADAL" clId="{EC44B982-E48F-4F0A-A6BE-D6B7174CDA01}" dt="2023-02-02T10:36:03.639" v="196" actId="478"/>
          <ac:picMkLst>
            <pc:docMk/>
            <pc:sldMk cId="819248386" sldId="298"/>
            <ac:picMk id="3" creationId="{518451E6-C7D0-8576-D642-D8CF8ADB293C}"/>
          </ac:picMkLst>
        </pc:picChg>
        <pc:picChg chg="add mod">
          <ac:chgData name="Jule Nick - ROC lifestyle GmbH" userId="4b436663-2495-4d7d-b282-c976efb322c6" providerId="ADAL" clId="{EC44B982-E48F-4F0A-A6BE-D6B7174CDA01}" dt="2023-02-06T06:43:13.968" v="604" actId="1076"/>
          <ac:picMkLst>
            <pc:docMk/>
            <pc:sldMk cId="819248386" sldId="298"/>
            <ac:picMk id="7" creationId="{04D22F8B-C0AE-F46C-DD6E-C47F97FCBBE2}"/>
          </ac:picMkLst>
        </pc:picChg>
        <pc:picChg chg="add del mod">
          <ac:chgData name="Jule Nick - ROC lifestyle GmbH" userId="4b436663-2495-4d7d-b282-c976efb322c6" providerId="ADAL" clId="{EC44B982-E48F-4F0A-A6BE-D6B7174CDA01}" dt="2023-02-02T10:38:57.414" v="233" actId="478"/>
          <ac:picMkLst>
            <pc:docMk/>
            <pc:sldMk cId="819248386" sldId="298"/>
            <ac:picMk id="8" creationId="{0BF61572-C4C9-A4C5-6E10-ADF957CC4A90}"/>
          </ac:picMkLst>
        </pc:picChg>
        <pc:picChg chg="add del mod">
          <ac:chgData name="Jule Nick - ROC lifestyle GmbH" userId="4b436663-2495-4d7d-b282-c976efb322c6" providerId="ADAL" clId="{EC44B982-E48F-4F0A-A6BE-D6B7174CDA01}" dt="2023-02-02T10:56:43.374" v="397" actId="478"/>
          <ac:picMkLst>
            <pc:docMk/>
            <pc:sldMk cId="819248386" sldId="298"/>
            <ac:picMk id="10" creationId="{708ACCB5-4A26-A23C-0F14-874874B1F39F}"/>
          </ac:picMkLst>
        </pc:picChg>
        <pc:picChg chg="add mod">
          <ac:chgData name="Jule Nick - ROC lifestyle GmbH" userId="4b436663-2495-4d7d-b282-c976efb322c6" providerId="ADAL" clId="{EC44B982-E48F-4F0A-A6BE-D6B7174CDA01}" dt="2023-02-06T06:43:10.800" v="602" actId="1076"/>
          <ac:picMkLst>
            <pc:docMk/>
            <pc:sldMk cId="819248386" sldId="298"/>
            <ac:picMk id="12" creationId="{1B42200D-A051-330A-E07E-49A08993C3EE}"/>
          </ac:picMkLst>
        </pc:picChg>
        <pc:picChg chg="del">
          <ac:chgData name="Jule Nick - ROC lifestyle GmbH" userId="4b436663-2495-4d7d-b282-c976efb322c6" providerId="ADAL" clId="{EC44B982-E48F-4F0A-A6BE-D6B7174CDA01}" dt="2023-02-06T06:42:58.804" v="600" actId="478"/>
          <ac:picMkLst>
            <pc:docMk/>
            <pc:sldMk cId="819248386" sldId="298"/>
            <ac:picMk id="18" creationId="{55D5E814-A6E1-EA4B-9634-F91647B0B567}"/>
          </ac:picMkLst>
        </pc:picChg>
        <pc:picChg chg="del">
          <ac:chgData name="Jule Nick - ROC lifestyle GmbH" userId="4b436663-2495-4d7d-b282-c976efb322c6" providerId="ADAL" clId="{EC44B982-E48F-4F0A-A6BE-D6B7174CDA01}" dt="2023-02-02T10:36:50.079" v="206" actId="478"/>
          <ac:picMkLst>
            <pc:docMk/>
            <pc:sldMk cId="819248386" sldId="298"/>
            <ac:picMk id="50" creationId="{D7AD1CA4-05BE-425B-8F18-BBED8904EC0E}"/>
          </ac:picMkLst>
        </pc:picChg>
        <pc:picChg chg="mod">
          <ac:chgData name="Jule Nick - ROC lifestyle GmbH" userId="4b436663-2495-4d7d-b282-c976efb322c6" providerId="ADAL" clId="{EC44B982-E48F-4F0A-A6BE-D6B7174CDA01}" dt="2023-02-06T06:43:15.314" v="605" actId="1076"/>
          <ac:picMkLst>
            <pc:docMk/>
            <pc:sldMk cId="819248386" sldId="298"/>
            <ac:picMk id="53" creationId="{7FFD5DBE-73EB-DCA1-53B1-43E9CB3C5710}"/>
          </ac:picMkLst>
        </pc:picChg>
        <pc:picChg chg="mod">
          <ac:chgData name="Jule Nick - ROC lifestyle GmbH" userId="4b436663-2495-4d7d-b282-c976efb322c6" providerId="ADAL" clId="{EC44B982-E48F-4F0A-A6BE-D6B7174CDA01}" dt="2023-02-06T06:43:17.284" v="606" actId="1076"/>
          <ac:picMkLst>
            <pc:docMk/>
            <pc:sldMk cId="819248386" sldId="298"/>
            <ac:picMk id="57" creationId="{EFC098CE-940F-18EB-10D3-B12181965DD5}"/>
          </ac:picMkLst>
        </pc:picChg>
        <pc:picChg chg="mod">
          <ac:chgData name="Jule Nick - ROC lifestyle GmbH" userId="4b436663-2495-4d7d-b282-c976efb322c6" providerId="ADAL" clId="{EC44B982-E48F-4F0A-A6BE-D6B7174CDA01}" dt="2023-02-06T06:43:19.005" v="607" actId="1076"/>
          <ac:picMkLst>
            <pc:docMk/>
            <pc:sldMk cId="819248386" sldId="298"/>
            <ac:picMk id="59" creationId="{558B3A36-2C1C-900A-F82F-533A57CBA279}"/>
          </ac:picMkLst>
        </pc:picChg>
        <pc:picChg chg="del">
          <ac:chgData name="Jule Nick - ROC lifestyle GmbH" userId="4b436663-2495-4d7d-b282-c976efb322c6" providerId="ADAL" clId="{EC44B982-E48F-4F0A-A6BE-D6B7174CDA01}" dt="2023-02-02T10:35:31.230" v="189" actId="478"/>
          <ac:picMkLst>
            <pc:docMk/>
            <pc:sldMk cId="819248386" sldId="298"/>
            <ac:picMk id="64" creationId="{E5E089AE-F621-9785-8102-0404A12D0457}"/>
          </ac:picMkLst>
        </pc:picChg>
        <pc:picChg chg="del">
          <ac:chgData name="Jule Nick - ROC lifestyle GmbH" userId="4b436663-2495-4d7d-b282-c976efb322c6" providerId="ADAL" clId="{EC44B982-E48F-4F0A-A6BE-D6B7174CDA01}" dt="2023-02-06T06:43:07.539" v="601" actId="478"/>
          <ac:picMkLst>
            <pc:docMk/>
            <pc:sldMk cId="819248386" sldId="298"/>
            <ac:picMk id="66" creationId="{5BC9BAAA-7F9A-6301-964E-B618D0090C86}"/>
          </ac:picMkLst>
        </pc:picChg>
      </pc:sldChg>
      <pc:sldChg chg="modSp add del mod">
        <pc:chgData name="Jule Nick - ROC lifestyle GmbH" userId="4b436663-2495-4d7d-b282-c976efb322c6" providerId="ADAL" clId="{EC44B982-E48F-4F0A-A6BE-D6B7174CDA01}" dt="2023-02-07T08:30:40.278" v="754" actId="47"/>
        <pc:sldMkLst>
          <pc:docMk/>
          <pc:sldMk cId="283043026" sldId="299"/>
        </pc:sldMkLst>
        <pc:spChg chg="mod">
          <ac:chgData name="Jule Nick - ROC lifestyle GmbH" userId="4b436663-2495-4d7d-b282-c976efb322c6" providerId="ADAL" clId="{EC44B982-E48F-4F0A-A6BE-D6B7174CDA01}" dt="2023-02-06T08:27:42.053" v="738"/>
          <ac:spMkLst>
            <pc:docMk/>
            <pc:sldMk cId="283043026" sldId="299"/>
            <ac:spMk id="2" creationId="{E481C99E-70B3-281B-D2A8-3558A8EF7481}"/>
          </ac:spMkLst>
        </pc:spChg>
      </pc:sldChg>
      <pc:sldChg chg="del">
        <pc:chgData name="Jule Nick - ROC lifestyle GmbH" userId="4b436663-2495-4d7d-b282-c976efb322c6" providerId="ADAL" clId="{EC44B982-E48F-4F0A-A6BE-D6B7174CDA01}" dt="2023-02-06T06:40:52.469" v="513" actId="47"/>
        <pc:sldMkLst>
          <pc:docMk/>
          <pc:sldMk cId="2381931977" sldId="302"/>
        </pc:sldMkLst>
      </pc:sldChg>
      <pc:sldChg chg="addSp delSp modSp del mod">
        <pc:chgData name="Jule Nick - ROC lifestyle GmbH" userId="4b436663-2495-4d7d-b282-c976efb322c6" providerId="ADAL" clId="{EC44B982-E48F-4F0A-A6BE-D6B7174CDA01}" dt="2023-02-06T06:40:40.944" v="506" actId="47"/>
        <pc:sldMkLst>
          <pc:docMk/>
          <pc:sldMk cId="1764201448" sldId="303"/>
        </pc:sldMkLst>
        <pc:spChg chg="mod">
          <ac:chgData name="Jule Nick - ROC lifestyle GmbH" userId="4b436663-2495-4d7d-b282-c976efb322c6" providerId="ADAL" clId="{EC44B982-E48F-4F0A-A6BE-D6B7174CDA01}" dt="2023-02-02T10:37:13.239" v="210" actId="165"/>
          <ac:spMkLst>
            <pc:docMk/>
            <pc:sldMk cId="1764201448" sldId="303"/>
            <ac:spMk id="10" creationId="{A1742870-C23C-CF7B-1B43-0BDF068CC5C3}"/>
          </ac:spMkLst>
        </pc:spChg>
        <pc:spChg chg="del mod">
          <ac:chgData name="Jule Nick - ROC lifestyle GmbH" userId="4b436663-2495-4d7d-b282-c976efb322c6" providerId="ADAL" clId="{EC44B982-E48F-4F0A-A6BE-D6B7174CDA01}" dt="2023-02-02T10:57:00.288" v="400" actId="478"/>
          <ac:spMkLst>
            <pc:docMk/>
            <pc:sldMk cId="1764201448" sldId="303"/>
            <ac:spMk id="15" creationId="{781C0548-9061-586D-2CDE-5702F42C8437}"/>
          </ac:spMkLst>
        </pc:spChg>
        <pc:spChg chg="del mod">
          <ac:chgData name="Jule Nick - ROC lifestyle GmbH" userId="4b436663-2495-4d7d-b282-c976efb322c6" providerId="ADAL" clId="{EC44B982-E48F-4F0A-A6BE-D6B7174CDA01}" dt="2023-02-02T10:37:17.848" v="212" actId="478"/>
          <ac:spMkLst>
            <pc:docMk/>
            <pc:sldMk cId="1764201448" sldId="303"/>
            <ac:spMk id="16" creationId="{F916E88D-D6A8-1119-8E8D-85B903D71426}"/>
          </ac:spMkLst>
        </pc:spChg>
        <pc:spChg chg="mod">
          <ac:chgData name="Jule Nick - ROC lifestyle GmbH" userId="4b436663-2495-4d7d-b282-c976efb322c6" providerId="ADAL" clId="{EC44B982-E48F-4F0A-A6BE-D6B7174CDA01}" dt="2023-02-02T10:51:07.175" v="363" actId="20577"/>
          <ac:spMkLst>
            <pc:docMk/>
            <pc:sldMk cId="1764201448" sldId="303"/>
            <ac:spMk id="204" creationId="{7E1A737C-A097-2F98-357F-073D1384D32F}"/>
          </ac:spMkLst>
        </pc:spChg>
        <pc:grpChg chg="add del mod">
          <ac:chgData name="Jule Nick - ROC lifestyle GmbH" userId="4b436663-2495-4d7d-b282-c976efb322c6" providerId="ADAL" clId="{EC44B982-E48F-4F0A-A6BE-D6B7174CDA01}" dt="2023-02-02T10:37:13.239" v="210" actId="165"/>
          <ac:grpSpMkLst>
            <pc:docMk/>
            <pc:sldMk cId="1764201448" sldId="303"/>
            <ac:grpSpMk id="6" creationId="{DF1F1C1D-B375-5E22-799F-2E214A61B60E}"/>
          </ac:grpSpMkLst>
        </pc:grpChg>
        <pc:grpChg chg="mod topLvl">
          <ac:chgData name="Jule Nick - ROC lifestyle GmbH" userId="4b436663-2495-4d7d-b282-c976efb322c6" providerId="ADAL" clId="{EC44B982-E48F-4F0A-A6BE-D6B7174CDA01}" dt="2023-02-02T10:57:01.768" v="401" actId="1076"/>
          <ac:grpSpMkLst>
            <pc:docMk/>
            <pc:sldMk cId="1764201448" sldId="303"/>
            <ac:grpSpMk id="7" creationId="{5C214F17-F479-3E0B-5E00-BEA3281945EE}"/>
          </ac:grpSpMkLst>
        </pc:grpChg>
        <pc:grpChg chg="del mod">
          <ac:chgData name="Jule Nick - ROC lifestyle GmbH" userId="4b436663-2495-4d7d-b282-c976efb322c6" providerId="ADAL" clId="{EC44B982-E48F-4F0A-A6BE-D6B7174CDA01}" dt="2023-02-02T10:57:00.288" v="400" actId="478"/>
          <ac:grpSpMkLst>
            <pc:docMk/>
            <pc:sldMk cId="1764201448" sldId="303"/>
            <ac:grpSpMk id="9" creationId="{8B12E497-79BA-BCF0-B808-68D46BD00ACC}"/>
          </ac:grpSpMkLst>
        </pc:grpChg>
        <pc:grpChg chg="del mod">
          <ac:chgData name="Jule Nick - ROC lifestyle GmbH" userId="4b436663-2495-4d7d-b282-c976efb322c6" providerId="ADAL" clId="{EC44B982-E48F-4F0A-A6BE-D6B7174CDA01}" dt="2023-02-02T10:37:17.848" v="212" actId="478"/>
          <ac:grpSpMkLst>
            <pc:docMk/>
            <pc:sldMk cId="1764201448" sldId="303"/>
            <ac:grpSpMk id="11" creationId="{2981DC0D-5916-BCC5-AC44-AB8F22F61103}"/>
          </ac:grpSpMkLst>
        </pc:grpChg>
        <pc:grpChg chg="del mod">
          <ac:chgData name="Jule Nick - ROC lifestyle GmbH" userId="4b436663-2495-4d7d-b282-c976efb322c6" providerId="ADAL" clId="{EC44B982-E48F-4F0A-A6BE-D6B7174CDA01}" dt="2023-02-02T10:37:15.991" v="211" actId="478"/>
          <ac:grpSpMkLst>
            <pc:docMk/>
            <pc:sldMk cId="1764201448" sldId="303"/>
            <ac:grpSpMk id="12" creationId="{7BBDCC2B-71E2-6D7C-9DE7-DFEF894EC43A}"/>
          </ac:grpSpMkLst>
        </pc:grpChg>
        <pc:grpChg chg="mod">
          <ac:chgData name="Jule Nick - ROC lifestyle GmbH" userId="4b436663-2495-4d7d-b282-c976efb322c6" providerId="ADAL" clId="{EC44B982-E48F-4F0A-A6BE-D6B7174CDA01}" dt="2023-02-02T10:37:01.523" v="208" actId="1076"/>
          <ac:grpSpMkLst>
            <pc:docMk/>
            <pc:sldMk cId="1764201448" sldId="303"/>
            <ac:grpSpMk id="200" creationId="{8377B139-3320-5FAC-9154-8E4E7B42D040}"/>
          </ac:grpSpMkLst>
        </pc:grpChg>
        <pc:picChg chg="del mod topLvl">
          <ac:chgData name="Jule Nick - ROC lifestyle GmbH" userId="4b436663-2495-4d7d-b282-c976efb322c6" providerId="ADAL" clId="{EC44B982-E48F-4F0A-A6BE-D6B7174CDA01}" dt="2023-02-02T10:37:19.119" v="213" actId="478"/>
          <ac:picMkLst>
            <pc:docMk/>
            <pc:sldMk cId="1764201448" sldId="303"/>
            <ac:picMk id="8" creationId="{DB281879-8C27-A362-D623-56707C79EAE4}"/>
          </ac:picMkLst>
        </pc:picChg>
        <pc:picChg chg="del mod">
          <ac:chgData name="Jule Nick - ROC lifestyle GmbH" userId="4b436663-2495-4d7d-b282-c976efb322c6" providerId="ADAL" clId="{EC44B982-E48F-4F0A-A6BE-D6B7174CDA01}" dt="2023-02-02T10:37:15.991" v="211" actId="478"/>
          <ac:picMkLst>
            <pc:docMk/>
            <pc:sldMk cId="1764201448" sldId="303"/>
            <ac:picMk id="13" creationId="{8D1995FD-E288-7C9C-4756-33159873971B}"/>
          </ac:picMkLst>
        </pc:picChg>
        <pc:picChg chg="mod">
          <ac:chgData name="Jule Nick - ROC lifestyle GmbH" userId="4b436663-2495-4d7d-b282-c976efb322c6" providerId="ADAL" clId="{EC44B982-E48F-4F0A-A6BE-D6B7174CDA01}" dt="2023-02-02T10:37:13.239" v="210" actId="165"/>
          <ac:picMkLst>
            <pc:docMk/>
            <pc:sldMk cId="1764201448" sldId="303"/>
            <ac:picMk id="14" creationId="{3DDB5452-7091-9446-F650-1A50DECA9AC8}"/>
          </ac:picMkLst>
        </pc:picChg>
        <pc:picChg chg="add mod">
          <ac:chgData name="Jule Nick - ROC lifestyle GmbH" userId="4b436663-2495-4d7d-b282-c976efb322c6" providerId="ADAL" clId="{EC44B982-E48F-4F0A-A6BE-D6B7174CDA01}" dt="2023-02-02T10:56:55.750" v="399" actId="1076"/>
          <ac:picMkLst>
            <pc:docMk/>
            <pc:sldMk cId="1764201448" sldId="303"/>
            <ac:picMk id="17" creationId="{30C15762-E904-BB83-E52A-ED448E957944}"/>
          </ac:picMkLst>
        </pc:picChg>
      </pc:sldChg>
      <pc:sldChg chg="del">
        <pc:chgData name="Jule Nick - ROC lifestyle GmbH" userId="4b436663-2495-4d7d-b282-c976efb322c6" providerId="ADAL" clId="{EC44B982-E48F-4F0A-A6BE-D6B7174CDA01}" dt="2023-02-06T06:40:41.466" v="507" actId="47"/>
        <pc:sldMkLst>
          <pc:docMk/>
          <pc:sldMk cId="1897488416" sldId="304"/>
        </pc:sldMkLst>
      </pc:sldChg>
      <pc:sldChg chg="addSp delSp modSp del mod ord">
        <pc:chgData name="Jule Nick - ROC lifestyle GmbH" userId="4b436663-2495-4d7d-b282-c976efb322c6" providerId="ADAL" clId="{EC44B982-E48F-4F0A-A6BE-D6B7174CDA01}" dt="2023-02-07T14:05:50.299" v="1998" actId="47"/>
        <pc:sldMkLst>
          <pc:docMk/>
          <pc:sldMk cId="1039406165" sldId="305"/>
        </pc:sldMkLst>
        <pc:spChg chg="add mod">
          <ac:chgData name="Jule Nick - ROC lifestyle GmbH" userId="4b436663-2495-4d7d-b282-c976efb322c6" providerId="ADAL" clId="{EC44B982-E48F-4F0A-A6BE-D6B7174CDA01}" dt="2023-02-02T11:55:18.973" v="419" actId="1076"/>
          <ac:spMkLst>
            <pc:docMk/>
            <pc:sldMk cId="1039406165" sldId="305"/>
            <ac:spMk id="3" creationId="{85541881-D12F-81B3-FF80-F223E076B6A2}"/>
          </ac:spMkLst>
        </pc:spChg>
        <pc:spChg chg="del">
          <ac:chgData name="Jule Nick - ROC lifestyle GmbH" userId="4b436663-2495-4d7d-b282-c976efb322c6" providerId="ADAL" clId="{EC44B982-E48F-4F0A-A6BE-D6B7174CDA01}" dt="2023-02-02T10:50:09.184" v="323" actId="478"/>
          <ac:spMkLst>
            <pc:docMk/>
            <pc:sldMk cId="1039406165" sldId="305"/>
            <ac:spMk id="3" creationId="{FDE01A74-FDFD-178D-F5B1-4B5F75C9FEBA}"/>
          </ac:spMkLst>
        </pc:spChg>
        <pc:spChg chg="mod">
          <ac:chgData name="Jule Nick - ROC lifestyle GmbH" userId="4b436663-2495-4d7d-b282-c976efb322c6" providerId="ADAL" clId="{EC44B982-E48F-4F0A-A6BE-D6B7174CDA01}" dt="2023-02-06T07:27:19.831" v="737" actId="20577"/>
          <ac:spMkLst>
            <pc:docMk/>
            <pc:sldMk cId="1039406165" sldId="305"/>
            <ac:spMk id="4" creationId="{DF232507-15AB-0B1B-F475-2D67EFE242E6}"/>
          </ac:spMkLst>
        </pc:spChg>
        <pc:spChg chg="del mod">
          <ac:chgData name="Jule Nick - ROC lifestyle GmbH" userId="4b436663-2495-4d7d-b282-c976efb322c6" providerId="ADAL" clId="{EC44B982-E48F-4F0A-A6BE-D6B7174CDA01}" dt="2023-02-02T11:55:07.146" v="417" actId="478"/>
          <ac:spMkLst>
            <pc:docMk/>
            <pc:sldMk cId="1039406165" sldId="305"/>
            <ac:spMk id="5" creationId="{06FE356F-5F50-CE03-DD19-8A459056B1B8}"/>
          </ac:spMkLst>
        </pc:spChg>
        <pc:spChg chg="mod">
          <ac:chgData name="Jule Nick - ROC lifestyle GmbH" userId="4b436663-2495-4d7d-b282-c976efb322c6" providerId="ADAL" clId="{EC44B982-E48F-4F0A-A6BE-D6B7174CDA01}" dt="2023-02-02T09:21:47.957" v="5"/>
          <ac:spMkLst>
            <pc:docMk/>
            <pc:sldMk cId="1039406165" sldId="305"/>
            <ac:spMk id="12" creationId="{3E3A8140-4976-FED1-7489-EFD1B1FD7F3D}"/>
          </ac:spMkLst>
        </pc:spChg>
        <pc:spChg chg="mod">
          <ac:chgData name="Jule Nick - ROC lifestyle GmbH" userId="4b436663-2495-4d7d-b282-c976efb322c6" providerId="ADAL" clId="{EC44B982-E48F-4F0A-A6BE-D6B7174CDA01}" dt="2023-02-02T09:21:47.957" v="5"/>
          <ac:spMkLst>
            <pc:docMk/>
            <pc:sldMk cId="1039406165" sldId="305"/>
            <ac:spMk id="13" creationId="{2B45F68F-FB2D-3972-00D3-9DE0E6B2F145}"/>
          </ac:spMkLst>
        </pc:spChg>
        <pc:spChg chg="mod">
          <ac:chgData name="Jule Nick - ROC lifestyle GmbH" userId="4b436663-2495-4d7d-b282-c976efb322c6" providerId="ADAL" clId="{EC44B982-E48F-4F0A-A6BE-D6B7174CDA01}" dt="2023-02-02T09:21:59.968" v="20" actId="20577"/>
          <ac:spMkLst>
            <pc:docMk/>
            <pc:sldMk cId="1039406165" sldId="305"/>
            <ac:spMk id="16" creationId="{EBBE1BE3-6814-F7BF-AE0F-BEFDD9CC99AA}"/>
          </ac:spMkLst>
        </pc:spChg>
        <pc:spChg chg="mod">
          <ac:chgData name="Jule Nick - ROC lifestyle GmbH" userId="4b436663-2495-4d7d-b282-c976efb322c6" providerId="ADAL" clId="{EC44B982-E48F-4F0A-A6BE-D6B7174CDA01}" dt="2023-02-02T09:21:47.957" v="5"/>
          <ac:spMkLst>
            <pc:docMk/>
            <pc:sldMk cId="1039406165" sldId="305"/>
            <ac:spMk id="17" creationId="{4F096276-4BA4-AB90-DEBB-AAA73F1153F8}"/>
          </ac:spMkLst>
        </pc:spChg>
        <pc:spChg chg="mod">
          <ac:chgData name="Jule Nick - ROC lifestyle GmbH" userId="4b436663-2495-4d7d-b282-c976efb322c6" providerId="ADAL" clId="{EC44B982-E48F-4F0A-A6BE-D6B7174CDA01}" dt="2023-02-02T09:21:47.957" v="5"/>
          <ac:spMkLst>
            <pc:docMk/>
            <pc:sldMk cId="1039406165" sldId="305"/>
            <ac:spMk id="18" creationId="{9948AFB7-FB65-4D4B-644E-E4B90EE7E60B}"/>
          </ac:spMkLst>
        </pc:spChg>
        <pc:spChg chg="mod">
          <ac:chgData name="Jule Nick - ROC lifestyle GmbH" userId="4b436663-2495-4d7d-b282-c976efb322c6" providerId="ADAL" clId="{EC44B982-E48F-4F0A-A6BE-D6B7174CDA01}" dt="2023-02-02T10:50:41.784" v="345" actId="20577"/>
          <ac:spMkLst>
            <pc:docMk/>
            <pc:sldMk cId="1039406165" sldId="305"/>
            <ac:spMk id="20" creationId="{EF1EC997-690C-22B4-E356-34E6154A59FB}"/>
          </ac:spMkLst>
        </pc:spChg>
        <pc:spChg chg="mod">
          <ac:chgData name="Jule Nick - ROC lifestyle GmbH" userId="4b436663-2495-4d7d-b282-c976efb322c6" providerId="ADAL" clId="{EC44B982-E48F-4F0A-A6BE-D6B7174CDA01}" dt="2023-02-02T09:21:47.957" v="5"/>
          <ac:spMkLst>
            <pc:docMk/>
            <pc:sldMk cId="1039406165" sldId="305"/>
            <ac:spMk id="25" creationId="{6C9359FB-716C-E8EA-F457-030C56930DA7}"/>
          </ac:spMkLst>
        </pc:spChg>
        <pc:spChg chg="mod">
          <ac:chgData name="Jule Nick - ROC lifestyle GmbH" userId="4b436663-2495-4d7d-b282-c976efb322c6" providerId="ADAL" clId="{EC44B982-E48F-4F0A-A6BE-D6B7174CDA01}" dt="2023-02-02T09:21:47.957" v="5"/>
          <ac:spMkLst>
            <pc:docMk/>
            <pc:sldMk cId="1039406165" sldId="305"/>
            <ac:spMk id="26" creationId="{297C3A1D-A6CE-1B3B-5AA8-15E36479E949}"/>
          </ac:spMkLst>
        </pc:spChg>
        <pc:spChg chg="mod">
          <ac:chgData name="Jule Nick - ROC lifestyle GmbH" userId="4b436663-2495-4d7d-b282-c976efb322c6" providerId="ADAL" clId="{EC44B982-E48F-4F0A-A6BE-D6B7174CDA01}" dt="2023-02-02T09:21:47.957" v="5"/>
          <ac:spMkLst>
            <pc:docMk/>
            <pc:sldMk cId="1039406165" sldId="305"/>
            <ac:spMk id="27" creationId="{FD602A94-F498-6886-26C4-400435AC8E88}"/>
          </ac:spMkLst>
        </pc:spChg>
        <pc:spChg chg="mod">
          <ac:chgData name="Jule Nick - ROC lifestyle GmbH" userId="4b436663-2495-4d7d-b282-c976efb322c6" providerId="ADAL" clId="{EC44B982-E48F-4F0A-A6BE-D6B7174CDA01}" dt="2023-02-02T09:21:47.957" v="5"/>
          <ac:spMkLst>
            <pc:docMk/>
            <pc:sldMk cId="1039406165" sldId="305"/>
            <ac:spMk id="28" creationId="{C8AF73ED-BC70-BA20-3181-BF44F43D17CF}"/>
          </ac:spMkLst>
        </pc:spChg>
        <pc:spChg chg="add mod">
          <ac:chgData name="Jule Nick - ROC lifestyle GmbH" userId="4b436663-2495-4d7d-b282-c976efb322c6" providerId="ADAL" clId="{EC44B982-E48F-4F0A-A6BE-D6B7174CDA01}" dt="2023-02-02T10:46:37.531" v="236"/>
          <ac:spMkLst>
            <pc:docMk/>
            <pc:sldMk cId="1039406165" sldId="305"/>
            <ac:spMk id="33" creationId="{8A7F9C59-27F3-AD42-A955-0EB762BEAB17}"/>
          </ac:spMkLst>
        </pc:spChg>
        <pc:spChg chg="del mod">
          <ac:chgData name="Jule Nick - ROC lifestyle GmbH" userId="4b436663-2495-4d7d-b282-c976efb322c6" providerId="ADAL" clId="{EC44B982-E48F-4F0A-A6BE-D6B7174CDA01}" dt="2023-02-02T10:23:47.315" v="67" actId="478"/>
          <ac:spMkLst>
            <pc:docMk/>
            <pc:sldMk cId="1039406165" sldId="305"/>
            <ac:spMk id="36" creationId="{2E11E719-962F-BB4C-91C0-9505E2544790}"/>
          </ac:spMkLst>
        </pc:spChg>
        <pc:spChg chg="del mod">
          <ac:chgData name="Jule Nick - ROC lifestyle GmbH" userId="4b436663-2495-4d7d-b282-c976efb322c6" providerId="ADAL" clId="{EC44B982-E48F-4F0A-A6BE-D6B7174CDA01}" dt="2023-02-02T10:46:43.320" v="238" actId="478"/>
          <ac:spMkLst>
            <pc:docMk/>
            <pc:sldMk cId="1039406165" sldId="305"/>
            <ac:spMk id="37" creationId="{78A2E93D-DF79-8B07-2173-3B374C064A84}"/>
          </ac:spMkLst>
        </pc:spChg>
        <pc:spChg chg="mod topLvl">
          <ac:chgData name="Jule Nick - ROC lifestyle GmbH" userId="4b436663-2495-4d7d-b282-c976efb322c6" providerId="ADAL" clId="{EC44B982-E48F-4F0A-A6BE-D6B7174CDA01}" dt="2023-02-02T10:28:00.606" v="110" actId="1076"/>
          <ac:spMkLst>
            <pc:docMk/>
            <pc:sldMk cId="1039406165" sldId="305"/>
            <ac:spMk id="40" creationId="{052BDF09-6984-6CA6-C780-71EAD8FEDAB2}"/>
          </ac:spMkLst>
        </pc:spChg>
        <pc:spChg chg="del mod topLvl">
          <ac:chgData name="Jule Nick - ROC lifestyle GmbH" userId="4b436663-2495-4d7d-b282-c976efb322c6" providerId="ADAL" clId="{EC44B982-E48F-4F0A-A6BE-D6B7174CDA01}" dt="2023-02-02T10:28:06.616" v="113" actId="478"/>
          <ac:spMkLst>
            <pc:docMk/>
            <pc:sldMk cId="1039406165" sldId="305"/>
            <ac:spMk id="41" creationId="{3B67794B-B2B5-2815-0DBD-C061EDC88434}"/>
          </ac:spMkLst>
        </pc:spChg>
        <pc:spChg chg="del mod">
          <ac:chgData name="Jule Nick - ROC lifestyle GmbH" userId="4b436663-2495-4d7d-b282-c976efb322c6" providerId="ADAL" clId="{EC44B982-E48F-4F0A-A6BE-D6B7174CDA01}" dt="2023-02-02T10:27:51.905" v="108" actId="478"/>
          <ac:spMkLst>
            <pc:docMk/>
            <pc:sldMk cId="1039406165" sldId="305"/>
            <ac:spMk id="43" creationId="{FA7E23DC-DB04-DEEB-D014-0DFBF36E15FF}"/>
          </ac:spMkLst>
        </pc:spChg>
        <pc:spChg chg="add del mod">
          <ac:chgData name="Jule Nick - ROC lifestyle GmbH" userId="4b436663-2495-4d7d-b282-c976efb322c6" providerId="ADAL" clId="{EC44B982-E48F-4F0A-A6BE-D6B7174CDA01}" dt="2023-02-02T10:29:02.763" v="136" actId="478"/>
          <ac:spMkLst>
            <pc:docMk/>
            <pc:sldMk cId="1039406165" sldId="305"/>
            <ac:spMk id="45" creationId="{1E7BC36B-DD08-0520-C749-CAB74B58EB9E}"/>
          </ac:spMkLst>
        </pc:spChg>
        <pc:spChg chg="add mod">
          <ac:chgData name="Jule Nick - ROC lifestyle GmbH" userId="4b436663-2495-4d7d-b282-c976efb322c6" providerId="ADAL" clId="{EC44B982-E48F-4F0A-A6BE-D6B7174CDA01}" dt="2023-02-02T10:46:54.310" v="241" actId="14100"/>
          <ac:spMkLst>
            <pc:docMk/>
            <pc:sldMk cId="1039406165" sldId="305"/>
            <ac:spMk id="48" creationId="{4A9FAD66-D441-0022-AF27-A018DE6B6AE6}"/>
          </ac:spMkLst>
        </pc:spChg>
        <pc:spChg chg="mod">
          <ac:chgData name="Jule Nick - ROC lifestyle GmbH" userId="4b436663-2495-4d7d-b282-c976efb322c6" providerId="ADAL" clId="{EC44B982-E48F-4F0A-A6BE-D6B7174CDA01}" dt="2023-02-06T06:50:32.742" v="736" actId="1076"/>
          <ac:spMkLst>
            <pc:docMk/>
            <pc:sldMk cId="1039406165" sldId="305"/>
            <ac:spMk id="204" creationId="{7E1A737C-A097-2F98-357F-073D1384D32F}"/>
          </ac:spMkLst>
        </pc:spChg>
        <pc:grpChg chg="add mod">
          <ac:chgData name="Jule Nick - ROC lifestyle GmbH" userId="4b436663-2495-4d7d-b282-c976efb322c6" providerId="ADAL" clId="{EC44B982-E48F-4F0A-A6BE-D6B7174CDA01}" dt="2023-02-02T09:22:24.043" v="28" actId="164"/>
          <ac:grpSpMkLst>
            <pc:docMk/>
            <pc:sldMk cId="1039406165" sldId="305"/>
            <ac:grpSpMk id="10" creationId="{D02EC3DC-CC36-6442-4AAF-D8E7D698D597}"/>
          </ac:grpSpMkLst>
        </pc:grpChg>
        <pc:grpChg chg="del mod">
          <ac:chgData name="Jule Nick - ROC lifestyle GmbH" userId="4b436663-2495-4d7d-b282-c976efb322c6" providerId="ADAL" clId="{EC44B982-E48F-4F0A-A6BE-D6B7174CDA01}" dt="2023-02-02T09:21:56.271" v="10" actId="478"/>
          <ac:grpSpMkLst>
            <pc:docMk/>
            <pc:sldMk cId="1039406165" sldId="305"/>
            <ac:grpSpMk id="11" creationId="{2C855765-13BE-B676-6510-2F64832DFD29}"/>
          </ac:grpSpMkLst>
        </pc:grpChg>
        <pc:grpChg chg="mod">
          <ac:chgData name="Jule Nick - ROC lifestyle GmbH" userId="4b436663-2495-4d7d-b282-c976efb322c6" providerId="ADAL" clId="{EC44B982-E48F-4F0A-A6BE-D6B7174CDA01}" dt="2023-02-02T09:21:47.957" v="5"/>
          <ac:grpSpMkLst>
            <pc:docMk/>
            <pc:sldMk cId="1039406165" sldId="305"/>
            <ac:grpSpMk id="14" creationId="{286AFD46-3323-454B-9551-5892097CB972}"/>
          </ac:grpSpMkLst>
        </pc:grpChg>
        <pc:grpChg chg="mod">
          <ac:chgData name="Jule Nick - ROC lifestyle GmbH" userId="4b436663-2495-4d7d-b282-c976efb322c6" providerId="ADAL" clId="{EC44B982-E48F-4F0A-A6BE-D6B7174CDA01}" dt="2023-02-02T09:21:47.957" v="5"/>
          <ac:grpSpMkLst>
            <pc:docMk/>
            <pc:sldMk cId="1039406165" sldId="305"/>
            <ac:grpSpMk id="19" creationId="{B8A30307-BB2F-B761-6D47-D2B1E239F250}"/>
          </ac:grpSpMkLst>
        </pc:grpChg>
        <pc:grpChg chg="mod">
          <ac:chgData name="Jule Nick - ROC lifestyle GmbH" userId="4b436663-2495-4d7d-b282-c976efb322c6" providerId="ADAL" clId="{EC44B982-E48F-4F0A-A6BE-D6B7174CDA01}" dt="2023-02-02T09:21:47.957" v="5"/>
          <ac:grpSpMkLst>
            <pc:docMk/>
            <pc:sldMk cId="1039406165" sldId="305"/>
            <ac:grpSpMk id="23" creationId="{D1B3A3F1-9033-A87D-1552-2A8D79C200B6}"/>
          </ac:grpSpMkLst>
        </pc:grpChg>
        <pc:grpChg chg="add del mod">
          <ac:chgData name="Jule Nick - ROC lifestyle GmbH" userId="4b436663-2495-4d7d-b282-c976efb322c6" providerId="ADAL" clId="{EC44B982-E48F-4F0A-A6BE-D6B7174CDA01}" dt="2023-02-02T10:20:55.223" v="47" actId="478"/>
          <ac:grpSpMkLst>
            <pc:docMk/>
            <pc:sldMk cId="1039406165" sldId="305"/>
            <ac:grpSpMk id="29" creationId="{B99BEED6-B164-7F25-5D31-C05F4155DB83}"/>
          </ac:grpSpMkLst>
        </pc:grpChg>
        <pc:grpChg chg="add del mod">
          <ac:chgData name="Jule Nick - ROC lifestyle GmbH" userId="4b436663-2495-4d7d-b282-c976efb322c6" providerId="ADAL" clId="{EC44B982-E48F-4F0A-A6BE-D6B7174CDA01}" dt="2023-02-02T10:27:59.182" v="109" actId="165"/>
          <ac:grpSpMkLst>
            <pc:docMk/>
            <pc:sldMk cId="1039406165" sldId="305"/>
            <ac:grpSpMk id="38" creationId="{2EAD4D71-ECE4-643E-0A0E-939494357454}"/>
          </ac:grpSpMkLst>
        </pc:grpChg>
        <pc:grpChg chg="del mod topLvl">
          <ac:chgData name="Jule Nick - ROC lifestyle GmbH" userId="4b436663-2495-4d7d-b282-c976efb322c6" providerId="ADAL" clId="{EC44B982-E48F-4F0A-A6BE-D6B7174CDA01}" dt="2023-02-02T10:28:06.616" v="113" actId="478"/>
          <ac:grpSpMkLst>
            <pc:docMk/>
            <pc:sldMk cId="1039406165" sldId="305"/>
            <ac:grpSpMk id="39" creationId="{60942C68-73FF-73D8-45D5-E5A1214192BC}"/>
          </ac:grpSpMkLst>
        </pc:grpChg>
        <pc:grpChg chg="del mod">
          <ac:chgData name="Jule Nick - ROC lifestyle GmbH" userId="4b436663-2495-4d7d-b282-c976efb322c6" providerId="ADAL" clId="{EC44B982-E48F-4F0A-A6BE-D6B7174CDA01}" dt="2023-02-02T10:27:51.905" v="108" actId="478"/>
          <ac:grpSpMkLst>
            <pc:docMk/>
            <pc:sldMk cId="1039406165" sldId="305"/>
            <ac:grpSpMk id="42" creationId="{9E49D1AB-29B8-043F-7FCB-F300EB769503}"/>
          </ac:grpSpMkLst>
        </pc:grpChg>
        <pc:picChg chg="mod">
          <ac:chgData name="Jule Nick - ROC lifestyle GmbH" userId="4b436663-2495-4d7d-b282-c976efb322c6" providerId="ADAL" clId="{EC44B982-E48F-4F0A-A6BE-D6B7174CDA01}" dt="2023-02-02T10:24:19.766" v="73" actId="1076"/>
          <ac:picMkLst>
            <pc:docMk/>
            <pc:sldMk cId="1039406165" sldId="305"/>
            <ac:picMk id="2" creationId="{C734D621-5FB5-5EC1-82C2-8567209C9B28}"/>
          </ac:picMkLst>
        </pc:picChg>
        <pc:picChg chg="add mod">
          <ac:chgData name="Jule Nick - ROC lifestyle GmbH" userId="4b436663-2495-4d7d-b282-c976efb322c6" providerId="ADAL" clId="{EC44B982-E48F-4F0A-A6BE-D6B7174CDA01}" dt="2023-02-07T08:20:25.746" v="740" actId="1076"/>
          <ac:picMkLst>
            <pc:docMk/>
            <pc:sldMk cId="1039406165" sldId="305"/>
            <ac:picMk id="5" creationId="{B65E57F1-F2E2-D106-3EBE-F1BEEE55C6C6}"/>
          </ac:picMkLst>
        </pc:picChg>
        <pc:picChg chg="mod">
          <ac:chgData name="Jule Nick - ROC lifestyle GmbH" userId="4b436663-2495-4d7d-b282-c976efb322c6" providerId="ADAL" clId="{EC44B982-E48F-4F0A-A6BE-D6B7174CDA01}" dt="2023-02-02T10:24:17.846" v="72" actId="1076"/>
          <ac:picMkLst>
            <pc:docMk/>
            <pc:sldMk cId="1039406165" sldId="305"/>
            <ac:picMk id="8" creationId="{9E2F542B-9040-1E77-9683-570254C442D2}"/>
          </ac:picMkLst>
        </pc:picChg>
        <pc:picChg chg="add mod ord">
          <ac:chgData name="Jule Nick - ROC lifestyle GmbH" userId="4b436663-2495-4d7d-b282-c976efb322c6" providerId="ADAL" clId="{EC44B982-E48F-4F0A-A6BE-D6B7174CDA01}" dt="2023-02-02T09:22:24.043" v="28" actId="164"/>
          <ac:picMkLst>
            <pc:docMk/>
            <pc:sldMk cId="1039406165" sldId="305"/>
            <ac:picMk id="9" creationId="{890BAEC7-11E1-A260-2660-0025CDC2CA05}"/>
          </ac:picMkLst>
        </pc:picChg>
        <pc:picChg chg="add del mod">
          <ac:chgData name="Jule Nick - ROC lifestyle GmbH" userId="4b436663-2495-4d7d-b282-c976efb322c6" providerId="ADAL" clId="{EC44B982-E48F-4F0A-A6BE-D6B7174CDA01}" dt="2023-02-07T10:35:49.880" v="1288" actId="478"/>
          <ac:picMkLst>
            <pc:docMk/>
            <pc:sldMk cId="1039406165" sldId="305"/>
            <ac:picMk id="9" creationId="{F992F89F-BD83-C206-E10A-87EBCFB7D0F3}"/>
          </ac:picMkLst>
        </pc:picChg>
        <pc:picChg chg="add mod">
          <ac:chgData name="Jule Nick - ROC lifestyle GmbH" userId="4b436663-2495-4d7d-b282-c976efb322c6" providerId="ADAL" clId="{EC44B982-E48F-4F0A-A6BE-D6B7174CDA01}" dt="2023-02-07T09:28:00.857" v="760" actId="1076"/>
          <ac:picMkLst>
            <pc:docMk/>
            <pc:sldMk cId="1039406165" sldId="305"/>
            <ac:picMk id="10" creationId="{BB06D724-DC5A-89A8-9BC9-6B35FA62AACC}"/>
          </ac:picMkLst>
        </pc:picChg>
        <pc:picChg chg="add del mod">
          <ac:chgData name="Jule Nick - ROC lifestyle GmbH" userId="4b436663-2495-4d7d-b282-c976efb322c6" providerId="ADAL" clId="{EC44B982-E48F-4F0A-A6BE-D6B7174CDA01}" dt="2023-02-07T10:35:50.470" v="1289" actId="478"/>
          <ac:picMkLst>
            <pc:docMk/>
            <pc:sldMk cId="1039406165" sldId="305"/>
            <ac:picMk id="11" creationId="{E1A7532F-0EB6-1EDE-B94F-D4C0B936C970}"/>
          </ac:picMkLst>
        </pc:picChg>
        <pc:picChg chg="del mod">
          <ac:chgData name="Jule Nick - ROC lifestyle GmbH" userId="4b436663-2495-4d7d-b282-c976efb322c6" providerId="ADAL" clId="{EC44B982-E48F-4F0A-A6BE-D6B7174CDA01}" dt="2023-02-02T09:21:56.271" v="10" actId="478"/>
          <ac:picMkLst>
            <pc:docMk/>
            <pc:sldMk cId="1039406165" sldId="305"/>
            <ac:picMk id="15" creationId="{A2BB449C-9E40-8D11-39F9-410D1FB98608}"/>
          </ac:picMkLst>
        </pc:picChg>
        <pc:picChg chg="del">
          <ac:chgData name="Jule Nick - ROC lifestyle GmbH" userId="4b436663-2495-4d7d-b282-c976efb322c6" providerId="ADAL" clId="{EC44B982-E48F-4F0A-A6BE-D6B7174CDA01}" dt="2023-02-02T10:23:06.200" v="56" actId="478"/>
          <ac:picMkLst>
            <pc:docMk/>
            <pc:sldMk cId="1039406165" sldId="305"/>
            <ac:picMk id="21" creationId="{B1A21931-DFBD-7143-46AE-699B66D8013A}"/>
          </ac:picMkLst>
        </pc:picChg>
        <pc:picChg chg="del mod">
          <ac:chgData name="Jule Nick - ROC lifestyle GmbH" userId="4b436663-2495-4d7d-b282-c976efb322c6" providerId="ADAL" clId="{EC44B982-E48F-4F0A-A6BE-D6B7174CDA01}" dt="2023-02-02T09:22:29.608" v="30" actId="478"/>
          <ac:picMkLst>
            <pc:docMk/>
            <pc:sldMk cId="1039406165" sldId="305"/>
            <ac:picMk id="22" creationId="{C1E7BD61-D393-6BB4-ABB2-BC112B28741F}"/>
          </ac:picMkLst>
        </pc:picChg>
        <pc:picChg chg="mod">
          <ac:chgData name="Jule Nick - ROC lifestyle GmbH" userId="4b436663-2495-4d7d-b282-c976efb322c6" providerId="ADAL" clId="{EC44B982-E48F-4F0A-A6BE-D6B7174CDA01}" dt="2023-02-02T10:29:23.398" v="144" actId="1076"/>
          <ac:picMkLst>
            <pc:docMk/>
            <pc:sldMk cId="1039406165" sldId="305"/>
            <ac:picMk id="24" creationId="{9EB3F086-4462-2A6C-C199-2EEB74E5487C}"/>
          </ac:picMkLst>
        </pc:picChg>
        <pc:picChg chg="add mod">
          <ac:chgData name="Jule Nick - ROC lifestyle GmbH" userId="4b436663-2495-4d7d-b282-c976efb322c6" providerId="ADAL" clId="{EC44B982-E48F-4F0A-A6BE-D6B7174CDA01}" dt="2023-02-02T10:26:53.053" v="87" actId="14100"/>
          <ac:picMkLst>
            <pc:docMk/>
            <pc:sldMk cId="1039406165" sldId="305"/>
            <ac:picMk id="31" creationId="{C2A79899-3DF6-BAD7-1139-E34F9E505FAC}"/>
          </ac:picMkLst>
        </pc:picChg>
        <pc:picChg chg="add mod">
          <ac:chgData name="Jule Nick - ROC lifestyle GmbH" userId="4b436663-2495-4d7d-b282-c976efb322c6" providerId="ADAL" clId="{EC44B982-E48F-4F0A-A6BE-D6B7174CDA01}" dt="2023-02-02T10:46:51.238" v="240" actId="1076"/>
          <ac:picMkLst>
            <pc:docMk/>
            <pc:sldMk cId="1039406165" sldId="305"/>
            <ac:picMk id="32" creationId="{467F906D-7680-E6B2-DEE7-D2405179EA97}"/>
          </ac:picMkLst>
        </pc:picChg>
        <pc:picChg chg="mod">
          <ac:chgData name="Jule Nick - ROC lifestyle GmbH" userId="4b436663-2495-4d7d-b282-c976efb322c6" providerId="ADAL" clId="{EC44B982-E48F-4F0A-A6BE-D6B7174CDA01}" dt="2023-02-02T10:24:08.494" v="71" actId="1076"/>
          <ac:picMkLst>
            <pc:docMk/>
            <pc:sldMk cId="1039406165" sldId="305"/>
            <ac:picMk id="34" creationId="{BED8F341-1182-3F7C-8DDB-8C09D7942A43}"/>
          </ac:picMkLst>
        </pc:picChg>
        <pc:picChg chg="mod">
          <ac:chgData name="Jule Nick - ROC lifestyle GmbH" userId="4b436663-2495-4d7d-b282-c976efb322c6" providerId="ADAL" clId="{EC44B982-E48F-4F0A-A6BE-D6B7174CDA01}" dt="2023-02-02T10:24:33.055" v="77" actId="1076"/>
          <ac:picMkLst>
            <pc:docMk/>
            <pc:sldMk cId="1039406165" sldId="305"/>
            <ac:picMk id="35" creationId="{B1FFB26C-30DE-1093-913C-6FDB226E2C18}"/>
          </ac:picMkLst>
        </pc:picChg>
        <pc:picChg chg="del mod topLvl">
          <ac:chgData name="Jule Nick - ROC lifestyle GmbH" userId="4b436663-2495-4d7d-b282-c976efb322c6" providerId="ADAL" clId="{EC44B982-E48F-4F0A-A6BE-D6B7174CDA01}" dt="2023-02-02T10:29:01.247" v="135" actId="478"/>
          <ac:picMkLst>
            <pc:docMk/>
            <pc:sldMk cId="1039406165" sldId="305"/>
            <ac:picMk id="44" creationId="{1189F3AC-DA97-836D-E0A2-53B97FAEF391}"/>
          </ac:picMkLst>
        </pc:picChg>
        <pc:picChg chg="add mod">
          <ac:chgData name="Jule Nick - ROC lifestyle GmbH" userId="4b436663-2495-4d7d-b282-c976efb322c6" providerId="ADAL" clId="{EC44B982-E48F-4F0A-A6BE-D6B7174CDA01}" dt="2023-02-02T10:47:29.576" v="242"/>
          <ac:picMkLst>
            <pc:docMk/>
            <pc:sldMk cId="1039406165" sldId="305"/>
            <ac:picMk id="47" creationId="{FFA03BC2-4084-E392-E3DE-AAF52DD9FA4F}"/>
          </ac:picMkLst>
        </pc:picChg>
        <pc:cxnChg chg="ord">
          <ac:chgData name="Jule Nick - ROC lifestyle GmbH" userId="4b436663-2495-4d7d-b282-c976efb322c6" providerId="ADAL" clId="{EC44B982-E48F-4F0A-A6BE-D6B7174CDA01}" dt="2023-02-02T10:29:11.451" v="142" actId="166"/>
          <ac:cxnSpMkLst>
            <pc:docMk/>
            <pc:sldMk cId="1039406165" sldId="305"/>
            <ac:cxnSpMk id="195" creationId="{20C4B4A3-2D4D-38B3-AF24-6762BAD36ACC}"/>
          </ac:cxnSpMkLst>
        </pc:cxnChg>
        <pc:cxnChg chg="ord">
          <ac:chgData name="Jule Nick - ROC lifestyle GmbH" userId="4b436663-2495-4d7d-b282-c976efb322c6" providerId="ADAL" clId="{EC44B982-E48F-4F0A-A6BE-D6B7174CDA01}" dt="2023-02-02T10:23:34.605" v="63" actId="166"/>
          <ac:cxnSpMkLst>
            <pc:docMk/>
            <pc:sldMk cId="1039406165" sldId="305"/>
            <ac:cxnSpMk id="206" creationId="{CE606084-1BE4-2E3E-6AEC-67FBC3E3A47C}"/>
          </ac:cxnSpMkLst>
        </pc:cxnChg>
      </pc:sldChg>
      <pc:sldChg chg="delSp modSp add del mod">
        <pc:chgData name="Jule Nick - ROC lifestyle GmbH" userId="4b436663-2495-4d7d-b282-c976efb322c6" providerId="ADAL" clId="{EC44B982-E48F-4F0A-A6BE-D6B7174CDA01}" dt="2023-02-06T06:40:39.484" v="503" actId="47"/>
        <pc:sldMkLst>
          <pc:docMk/>
          <pc:sldMk cId="255370414" sldId="306"/>
        </pc:sldMkLst>
        <pc:spChg chg="del">
          <ac:chgData name="Jule Nick - ROC lifestyle GmbH" userId="4b436663-2495-4d7d-b282-c976efb322c6" providerId="ADAL" clId="{EC44B982-E48F-4F0A-A6BE-D6B7174CDA01}" dt="2023-02-02T11:55:47.143" v="422" actId="478"/>
          <ac:spMkLst>
            <pc:docMk/>
            <pc:sldMk cId="255370414" sldId="306"/>
            <ac:spMk id="2" creationId="{B0B5D511-4814-F927-7F0B-27972E72B3D9}"/>
          </ac:spMkLst>
        </pc:spChg>
        <pc:spChg chg="del">
          <ac:chgData name="Jule Nick - ROC lifestyle GmbH" userId="4b436663-2495-4d7d-b282-c976efb322c6" providerId="ADAL" clId="{EC44B982-E48F-4F0A-A6BE-D6B7174CDA01}" dt="2023-02-02T11:55:51.428" v="423" actId="478"/>
          <ac:spMkLst>
            <pc:docMk/>
            <pc:sldMk cId="255370414" sldId="306"/>
            <ac:spMk id="30" creationId="{E30D35CC-9F41-847D-8B65-AA301AC30C22}"/>
          </ac:spMkLst>
        </pc:spChg>
        <pc:grpChg chg="mod">
          <ac:chgData name="Jule Nick - ROC lifestyle GmbH" userId="4b436663-2495-4d7d-b282-c976efb322c6" providerId="ADAL" clId="{EC44B982-E48F-4F0A-A6BE-D6B7174CDA01}" dt="2023-02-02T11:56:07.423" v="424" actId="1076"/>
          <ac:grpSpMkLst>
            <pc:docMk/>
            <pc:sldMk cId="255370414" sldId="306"/>
            <ac:grpSpMk id="17" creationId="{A221A3D3-8D80-5390-23E2-3055EDD72BB3}"/>
          </ac:grpSpMkLst>
        </pc:grpChg>
      </pc:sldChg>
      <pc:sldChg chg="addSp delSp modSp add mod">
        <pc:chgData name="Jule Nick - ROC lifestyle GmbH" userId="4b436663-2495-4d7d-b282-c976efb322c6" providerId="ADAL" clId="{EC44B982-E48F-4F0A-A6BE-D6B7174CDA01}" dt="2023-02-08T13:26:35.911" v="2626" actId="1076"/>
        <pc:sldMkLst>
          <pc:docMk/>
          <pc:sldMk cId="880459517" sldId="306"/>
        </pc:sldMkLst>
        <pc:spChg chg="mod">
          <ac:chgData name="Jule Nick - ROC lifestyle GmbH" userId="4b436663-2495-4d7d-b282-c976efb322c6" providerId="ADAL" clId="{EC44B982-E48F-4F0A-A6BE-D6B7174CDA01}" dt="2023-02-08T09:11:58.424" v="2083"/>
          <ac:spMkLst>
            <pc:docMk/>
            <pc:sldMk cId="880459517" sldId="306"/>
            <ac:spMk id="16" creationId="{09EC35FB-9CFE-7213-AC87-D51465521B12}"/>
          </ac:spMkLst>
        </pc:spChg>
        <pc:spChg chg="add del mod">
          <ac:chgData name="Jule Nick - ROC lifestyle GmbH" userId="4b436663-2495-4d7d-b282-c976efb322c6" providerId="ADAL" clId="{EC44B982-E48F-4F0A-A6BE-D6B7174CDA01}" dt="2023-02-07T10:18:18.616" v="1049" actId="478"/>
          <ac:spMkLst>
            <pc:docMk/>
            <pc:sldMk cId="880459517" sldId="306"/>
            <ac:spMk id="26" creationId="{9FF543E7-99B8-00A8-A34B-91360411B737}"/>
          </ac:spMkLst>
        </pc:spChg>
        <pc:spChg chg="add mod">
          <ac:chgData name="Jule Nick - ROC lifestyle GmbH" userId="4b436663-2495-4d7d-b282-c976efb322c6" providerId="ADAL" clId="{EC44B982-E48F-4F0A-A6BE-D6B7174CDA01}" dt="2023-02-07T11:46:31.663" v="1749" actId="255"/>
          <ac:spMkLst>
            <pc:docMk/>
            <pc:sldMk cId="880459517" sldId="306"/>
            <ac:spMk id="27" creationId="{E6BC4A4F-5348-379F-D189-D00A86BEE09B}"/>
          </ac:spMkLst>
        </pc:spChg>
        <pc:spChg chg="add mod">
          <ac:chgData name="Jule Nick - ROC lifestyle GmbH" userId="4b436663-2495-4d7d-b282-c976efb322c6" providerId="ADAL" clId="{EC44B982-E48F-4F0A-A6BE-D6B7174CDA01}" dt="2023-02-08T09:03:04.602" v="2053" actId="1076"/>
          <ac:spMkLst>
            <pc:docMk/>
            <pc:sldMk cId="880459517" sldId="306"/>
            <ac:spMk id="28" creationId="{7ECE98BC-639F-BB18-C650-D8A230277352}"/>
          </ac:spMkLst>
        </pc:spChg>
        <pc:spChg chg="add mod">
          <ac:chgData name="Jule Nick - ROC lifestyle GmbH" userId="4b436663-2495-4d7d-b282-c976efb322c6" providerId="ADAL" clId="{EC44B982-E48F-4F0A-A6BE-D6B7174CDA01}" dt="2023-02-07T11:46:59.007" v="1753" actId="403"/>
          <ac:spMkLst>
            <pc:docMk/>
            <pc:sldMk cId="880459517" sldId="306"/>
            <ac:spMk id="29" creationId="{6B80A70C-CB42-CD7E-9160-4B68F6B3BF7E}"/>
          </ac:spMkLst>
        </pc:spChg>
        <pc:spChg chg="add mod">
          <ac:chgData name="Jule Nick - ROC lifestyle GmbH" userId="4b436663-2495-4d7d-b282-c976efb322c6" providerId="ADAL" clId="{EC44B982-E48F-4F0A-A6BE-D6B7174CDA01}" dt="2023-02-07T11:46:25.566" v="1748" actId="20577"/>
          <ac:spMkLst>
            <pc:docMk/>
            <pc:sldMk cId="880459517" sldId="306"/>
            <ac:spMk id="30" creationId="{11D5D983-973D-25A7-5003-F7D6C892297E}"/>
          </ac:spMkLst>
        </pc:spChg>
        <pc:spChg chg="del">
          <ac:chgData name="Jule Nick - ROC lifestyle GmbH" userId="4b436663-2495-4d7d-b282-c976efb322c6" providerId="ADAL" clId="{EC44B982-E48F-4F0A-A6BE-D6B7174CDA01}" dt="2023-02-07T09:47:51.139" v="767" actId="478"/>
          <ac:spMkLst>
            <pc:docMk/>
            <pc:sldMk cId="880459517" sldId="306"/>
            <ac:spMk id="33" creationId="{8A7F9C59-27F3-AD42-A955-0EB762BEAB17}"/>
          </ac:spMkLst>
        </pc:spChg>
        <pc:spChg chg="add mod">
          <ac:chgData name="Jule Nick - ROC lifestyle GmbH" userId="4b436663-2495-4d7d-b282-c976efb322c6" providerId="ADAL" clId="{EC44B982-E48F-4F0A-A6BE-D6B7174CDA01}" dt="2023-02-07T11:47:12.310" v="1756" actId="20577"/>
          <ac:spMkLst>
            <pc:docMk/>
            <pc:sldMk cId="880459517" sldId="306"/>
            <ac:spMk id="36" creationId="{50B04064-1786-3AF6-0DD6-1E33C04404AD}"/>
          </ac:spMkLst>
        </pc:spChg>
        <pc:spChg chg="add del mod topLvl">
          <ac:chgData name="Jule Nick - ROC lifestyle GmbH" userId="4b436663-2495-4d7d-b282-c976efb322c6" providerId="ADAL" clId="{EC44B982-E48F-4F0A-A6BE-D6B7174CDA01}" dt="2023-02-08T09:41:55.416" v="2141" actId="478"/>
          <ac:spMkLst>
            <pc:docMk/>
            <pc:sldMk cId="880459517" sldId="306"/>
            <ac:spMk id="37" creationId="{D18E3E69-2475-6F35-6AEB-8B25249D5F91}"/>
          </ac:spMkLst>
        </pc:spChg>
        <pc:spChg chg="add mod">
          <ac:chgData name="Jule Nick - ROC lifestyle GmbH" userId="4b436663-2495-4d7d-b282-c976efb322c6" providerId="ADAL" clId="{EC44B982-E48F-4F0A-A6BE-D6B7174CDA01}" dt="2023-02-07T10:29:43.411" v="1239" actId="164"/>
          <ac:spMkLst>
            <pc:docMk/>
            <pc:sldMk cId="880459517" sldId="306"/>
            <ac:spMk id="45" creationId="{A9E2B3D2-961B-4921-E245-C066285E94C5}"/>
          </ac:spMkLst>
        </pc:spChg>
        <pc:spChg chg="add mod">
          <ac:chgData name="Jule Nick - ROC lifestyle GmbH" userId="4b436663-2495-4d7d-b282-c976efb322c6" providerId="ADAL" clId="{EC44B982-E48F-4F0A-A6BE-D6B7174CDA01}" dt="2023-02-08T09:52:51.814" v="2179" actId="3626"/>
          <ac:spMkLst>
            <pc:docMk/>
            <pc:sldMk cId="880459517" sldId="306"/>
            <ac:spMk id="46" creationId="{4450632D-79EF-D5DC-A38F-DE4ABE6CFBC9}"/>
          </ac:spMkLst>
        </pc:spChg>
        <pc:spChg chg="add mod">
          <ac:chgData name="Jule Nick - ROC lifestyle GmbH" userId="4b436663-2495-4d7d-b282-c976efb322c6" providerId="ADAL" clId="{EC44B982-E48F-4F0A-A6BE-D6B7174CDA01}" dt="2023-02-08T09:16:18.696" v="2110" actId="1076"/>
          <ac:spMkLst>
            <pc:docMk/>
            <pc:sldMk cId="880459517" sldId="306"/>
            <ac:spMk id="49" creationId="{CCDC8F94-F0A8-56BA-50E1-FFEA122FAE15}"/>
          </ac:spMkLst>
        </pc:spChg>
        <pc:spChg chg="add mod">
          <ac:chgData name="Jule Nick - ROC lifestyle GmbH" userId="4b436663-2495-4d7d-b282-c976efb322c6" providerId="ADAL" clId="{EC44B982-E48F-4F0A-A6BE-D6B7174CDA01}" dt="2023-02-07T11:47:24.198" v="1759" actId="403"/>
          <ac:spMkLst>
            <pc:docMk/>
            <pc:sldMk cId="880459517" sldId="306"/>
            <ac:spMk id="50" creationId="{E453E119-72BA-830E-1C2B-E87359C346D3}"/>
          </ac:spMkLst>
        </pc:spChg>
        <pc:spChg chg="add mod">
          <ac:chgData name="Jule Nick - ROC lifestyle GmbH" userId="4b436663-2495-4d7d-b282-c976efb322c6" providerId="ADAL" clId="{EC44B982-E48F-4F0A-A6BE-D6B7174CDA01}" dt="2023-02-08T09:53:23.220" v="2182" actId="1076"/>
          <ac:spMkLst>
            <pc:docMk/>
            <pc:sldMk cId="880459517" sldId="306"/>
            <ac:spMk id="52" creationId="{D54BAED3-5F38-1F2E-3C0B-C4853D746802}"/>
          </ac:spMkLst>
        </pc:spChg>
        <pc:spChg chg="add mod">
          <ac:chgData name="Jule Nick - ROC lifestyle GmbH" userId="4b436663-2495-4d7d-b282-c976efb322c6" providerId="ADAL" clId="{EC44B982-E48F-4F0A-A6BE-D6B7174CDA01}" dt="2023-02-08T13:26:35.911" v="2626" actId="1076"/>
          <ac:spMkLst>
            <pc:docMk/>
            <pc:sldMk cId="880459517" sldId="306"/>
            <ac:spMk id="55" creationId="{FF7A2398-4378-7507-B835-5F4ACCB9B0F2}"/>
          </ac:spMkLst>
        </pc:spChg>
        <pc:spChg chg="add del mod">
          <ac:chgData name="Jule Nick - ROC lifestyle GmbH" userId="4b436663-2495-4d7d-b282-c976efb322c6" providerId="ADAL" clId="{EC44B982-E48F-4F0A-A6BE-D6B7174CDA01}" dt="2023-02-08T09:01:02.076" v="2039" actId="478"/>
          <ac:spMkLst>
            <pc:docMk/>
            <pc:sldMk cId="880459517" sldId="306"/>
            <ac:spMk id="56" creationId="{66124583-0734-B3FE-E882-C61039697535}"/>
          </ac:spMkLst>
        </pc:spChg>
        <pc:spChg chg="mod">
          <ac:chgData name="Jule Nick - ROC lifestyle GmbH" userId="4b436663-2495-4d7d-b282-c976efb322c6" providerId="ADAL" clId="{EC44B982-E48F-4F0A-A6BE-D6B7174CDA01}" dt="2023-02-07T14:08:19.637" v="2036"/>
          <ac:spMkLst>
            <pc:docMk/>
            <pc:sldMk cId="880459517" sldId="306"/>
            <ac:spMk id="59" creationId="{28DB51A2-AE73-C23D-D0A6-0C2EF170B036}"/>
          </ac:spMkLst>
        </pc:spChg>
        <pc:spChg chg="mod">
          <ac:chgData name="Jule Nick - ROC lifestyle GmbH" userId="4b436663-2495-4d7d-b282-c976efb322c6" providerId="ADAL" clId="{EC44B982-E48F-4F0A-A6BE-D6B7174CDA01}" dt="2023-02-08T13:23:52.014" v="2351" actId="1076"/>
          <ac:spMkLst>
            <pc:docMk/>
            <pc:sldMk cId="880459517" sldId="306"/>
            <ac:spMk id="205" creationId="{0668D2B5-2586-2AFE-4CD4-327519914292}"/>
          </ac:spMkLst>
        </pc:spChg>
        <pc:grpChg chg="add del mod">
          <ac:chgData name="Jule Nick - ROC lifestyle GmbH" userId="4b436663-2495-4d7d-b282-c976efb322c6" providerId="ADAL" clId="{EC44B982-E48F-4F0A-A6BE-D6B7174CDA01}" dt="2023-02-08T09:12:50.669" v="2096" actId="478"/>
          <ac:grpSpMkLst>
            <pc:docMk/>
            <pc:sldMk cId="880459517" sldId="306"/>
            <ac:grpSpMk id="11" creationId="{60005993-28FC-C83E-06E7-E1AE63B73826}"/>
          </ac:grpSpMkLst>
        </pc:grpChg>
        <pc:grpChg chg="add del mod">
          <ac:chgData name="Jule Nick - ROC lifestyle GmbH" userId="4b436663-2495-4d7d-b282-c976efb322c6" providerId="ADAL" clId="{EC44B982-E48F-4F0A-A6BE-D6B7174CDA01}" dt="2023-02-08T09:10:50.836" v="2072" actId="478"/>
          <ac:grpSpMkLst>
            <pc:docMk/>
            <pc:sldMk cId="880459517" sldId="306"/>
            <ac:grpSpMk id="38" creationId="{B018FBFF-BC82-75E4-04E0-09D925A6EA4D}"/>
          </ac:grpSpMkLst>
        </pc:grpChg>
        <pc:grpChg chg="add del mod">
          <ac:chgData name="Jule Nick - ROC lifestyle GmbH" userId="4b436663-2495-4d7d-b282-c976efb322c6" providerId="ADAL" clId="{EC44B982-E48F-4F0A-A6BE-D6B7174CDA01}" dt="2023-02-08T09:11:31.933" v="2080" actId="478"/>
          <ac:grpSpMkLst>
            <pc:docMk/>
            <pc:sldMk cId="880459517" sldId="306"/>
            <ac:grpSpMk id="39" creationId="{83EC4F4D-7910-0C1F-CBBA-FF204512C32A}"/>
          </ac:grpSpMkLst>
        </pc:grpChg>
        <pc:grpChg chg="add del mod">
          <ac:chgData name="Jule Nick - ROC lifestyle GmbH" userId="4b436663-2495-4d7d-b282-c976efb322c6" providerId="ADAL" clId="{EC44B982-E48F-4F0A-A6BE-D6B7174CDA01}" dt="2023-02-08T09:05:42.104" v="2059" actId="478"/>
          <ac:grpSpMkLst>
            <pc:docMk/>
            <pc:sldMk cId="880459517" sldId="306"/>
            <ac:grpSpMk id="41" creationId="{8A8639C2-D982-6709-D1F2-FED16646C954}"/>
          </ac:grpSpMkLst>
        </pc:grpChg>
        <pc:grpChg chg="add del mod">
          <ac:chgData name="Jule Nick - ROC lifestyle GmbH" userId="4b436663-2495-4d7d-b282-c976efb322c6" providerId="ADAL" clId="{EC44B982-E48F-4F0A-A6BE-D6B7174CDA01}" dt="2023-02-08T09:13:49.700" v="2106" actId="478"/>
          <ac:grpSpMkLst>
            <pc:docMk/>
            <pc:sldMk cId="880459517" sldId="306"/>
            <ac:grpSpMk id="42" creationId="{AF8F9C61-2B98-BC53-C3C6-FF35D73C523E}"/>
          </ac:grpSpMkLst>
        </pc:grpChg>
        <pc:grpChg chg="add del mod">
          <ac:chgData name="Jule Nick - ROC lifestyle GmbH" userId="4b436663-2495-4d7d-b282-c976efb322c6" providerId="ADAL" clId="{EC44B982-E48F-4F0A-A6BE-D6B7174CDA01}" dt="2023-02-08T09:41:55.416" v="2141" actId="478"/>
          <ac:grpSpMkLst>
            <pc:docMk/>
            <pc:sldMk cId="880459517" sldId="306"/>
            <ac:grpSpMk id="43" creationId="{1FF0E6EE-49A5-E59D-0579-50E862F4D5A4}"/>
          </ac:grpSpMkLst>
        </pc:grpChg>
        <pc:grpChg chg="add del mod">
          <ac:chgData name="Jule Nick - ROC lifestyle GmbH" userId="4b436663-2495-4d7d-b282-c976efb322c6" providerId="ADAL" clId="{EC44B982-E48F-4F0A-A6BE-D6B7174CDA01}" dt="2023-02-08T09:32:24.982" v="2132" actId="478"/>
          <ac:grpSpMkLst>
            <pc:docMk/>
            <pc:sldMk cId="880459517" sldId="306"/>
            <ac:grpSpMk id="51" creationId="{58F4739B-7593-29B3-16B2-E5E83A330D07}"/>
          </ac:grpSpMkLst>
        </pc:grpChg>
        <pc:grpChg chg="add del mod">
          <ac:chgData name="Jule Nick - ROC lifestyle GmbH" userId="4b436663-2495-4d7d-b282-c976efb322c6" providerId="ADAL" clId="{EC44B982-E48F-4F0A-A6BE-D6B7174CDA01}" dt="2023-02-08T09:53:53.995" v="2191" actId="478"/>
          <ac:grpSpMkLst>
            <pc:docMk/>
            <pc:sldMk cId="880459517" sldId="306"/>
            <ac:grpSpMk id="53" creationId="{711F8E7A-C87F-5A0C-F5D8-CB1AE481BF23}"/>
          </ac:grpSpMkLst>
        </pc:grpChg>
        <pc:grpChg chg="add del mod">
          <ac:chgData name="Jule Nick - ROC lifestyle GmbH" userId="4b436663-2495-4d7d-b282-c976efb322c6" providerId="ADAL" clId="{EC44B982-E48F-4F0A-A6BE-D6B7174CDA01}" dt="2023-02-08T09:54:08.004" v="2195" actId="478"/>
          <ac:grpSpMkLst>
            <pc:docMk/>
            <pc:sldMk cId="880459517" sldId="306"/>
            <ac:grpSpMk id="54" creationId="{870A3DDA-7192-975C-FB0A-4C41E6C10259}"/>
          </ac:grpSpMkLst>
        </pc:grpChg>
        <pc:grpChg chg="add del mod">
          <ac:chgData name="Jule Nick - ROC lifestyle GmbH" userId="4b436663-2495-4d7d-b282-c976efb322c6" providerId="ADAL" clId="{EC44B982-E48F-4F0A-A6BE-D6B7174CDA01}" dt="2023-02-08T09:43:08.039" v="2159" actId="478"/>
          <ac:grpSpMkLst>
            <pc:docMk/>
            <pc:sldMk cId="880459517" sldId="306"/>
            <ac:grpSpMk id="57" creationId="{B941201E-63BF-5244-97E5-47045566BE5A}"/>
          </ac:grpSpMkLst>
        </pc:grpChg>
        <pc:picChg chg="del mod">
          <ac:chgData name="Jule Nick - ROC lifestyle GmbH" userId="4b436663-2495-4d7d-b282-c976efb322c6" providerId="ADAL" clId="{EC44B982-E48F-4F0A-A6BE-D6B7174CDA01}" dt="2023-02-07T10:23:45.855" v="1109" actId="478"/>
          <ac:picMkLst>
            <pc:docMk/>
            <pc:sldMk cId="880459517" sldId="306"/>
            <ac:picMk id="2" creationId="{C734D621-5FB5-5EC1-82C2-8567209C9B28}"/>
          </ac:picMkLst>
        </pc:picChg>
        <pc:picChg chg="add mod">
          <ac:chgData name="Jule Nick - ROC lifestyle GmbH" userId="4b436663-2495-4d7d-b282-c976efb322c6" providerId="ADAL" clId="{EC44B982-E48F-4F0A-A6BE-D6B7174CDA01}" dt="2023-02-08T09:52:17.257" v="2172" actId="1076"/>
          <ac:picMkLst>
            <pc:docMk/>
            <pc:sldMk cId="880459517" sldId="306"/>
            <ac:picMk id="5" creationId="{A39E53A7-D5D2-4128-2383-F70A67BF8DCC}"/>
          </ac:picMkLst>
        </pc:picChg>
        <pc:picChg chg="del mod">
          <ac:chgData name="Jule Nick - ROC lifestyle GmbH" userId="4b436663-2495-4d7d-b282-c976efb322c6" providerId="ADAL" clId="{EC44B982-E48F-4F0A-A6BE-D6B7174CDA01}" dt="2023-02-07T09:47:52.695" v="770" actId="478"/>
          <ac:picMkLst>
            <pc:docMk/>
            <pc:sldMk cId="880459517" sldId="306"/>
            <ac:picMk id="5" creationId="{B65E57F1-F2E2-D106-3EBE-F1BEEE55C6C6}"/>
          </ac:picMkLst>
        </pc:picChg>
        <pc:picChg chg="del mod">
          <ac:chgData name="Jule Nick - ROC lifestyle GmbH" userId="4b436663-2495-4d7d-b282-c976efb322c6" providerId="ADAL" clId="{EC44B982-E48F-4F0A-A6BE-D6B7174CDA01}" dt="2023-02-07T10:27:50.879" v="1189" actId="478"/>
          <ac:picMkLst>
            <pc:docMk/>
            <pc:sldMk cId="880459517" sldId="306"/>
            <ac:picMk id="6" creationId="{718568A1-4417-BDB8-4473-F4E2BB4BC66B}"/>
          </ac:picMkLst>
        </pc:picChg>
        <pc:picChg chg="add mod">
          <ac:chgData name="Jule Nick - ROC lifestyle GmbH" userId="4b436663-2495-4d7d-b282-c976efb322c6" providerId="ADAL" clId="{EC44B982-E48F-4F0A-A6BE-D6B7174CDA01}" dt="2023-02-08T09:54:12.566" v="2196" actId="1076"/>
          <ac:picMkLst>
            <pc:docMk/>
            <pc:sldMk cId="880459517" sldId="306"/>
            <ac:picMk id="7" creationId="{954F7DF0-5B58-5488-5AF5-3547631C89D9}"/>
          </ac:picMkLst>
        </pc:picChg>
        <pc:picChg chg="del">
          <ac:chgData name="Jule Nick - ROC lifestyle GmbH" userId="4b436663-2495-4d7d-b282-c976efb322c6" providerId="ADAL" clId="{EC44B982-E48F-4F0A-A6BE-D6B7174CDA01}" dt="2023-02-07T09:47:46.080" v="764" actId="478"/>
          <ac:picMkLst>
            <pc:docMk/>
            <pc:sldMk cId="880459517" sldId="306"/>
            <ac:picMk id="8" creationId="{9E2F542B-9040-1E77-9683-570254C442D2}"/>
          </ac:picMkLst>
        </pc:picChg>
        <pc:picChg chg="add mod">
          <ac:chgData name="Jule Nick - ROC lifestyle GmbH" userId="4b436663-2495-4d7d-b282-c976efb322c6" providerId="ADAL" clId="{EC44B982-E48F-4F0A-A6BE-D6B7174CDA01}" dt="2023-02-08T09:59:52.100" v="2247" actId="1076"/>
          <ac:picMkLst>
            <pc:docMk/>
            <pc:sldMk cId="880459517" sldId="306"/>
            <ac:picMk id="9" creationId="{D2EFED0B-5576-87DB-76BE-767AFCC72ED5}"/>
          </ac:picMkLst>
        </pc:picChg>
        <pc:picChg chg="del mod">
          <ac:chgData name="Jule Nick - ROC lifestyle GmbH" userId="4b436663-2495-4d7d-b282-c976efb322c6" providerId="ADAL" clId="{EC44B982-E48F-4F0A-A6BE-D6B7174CDA01}" dt="2023-02-07T09:59:13.583" v="826" actId="478"/>
          <ac:picMkLst>
            <pc:docMk/>
            <pc:sldMk cId="880459517" sldId="306"/>
            <ac:picMk id="9" creationId="{F992F89F-BD83-C206-E10A-87EBCFB7D0F3}"/>
          </ac:picMkLst>
        </pc:picChg>
        <pc:picChg chg="mod ord">
          <ac:chgData name="Jule Nick - ROC lifestyle GmbH" userId="4b436663-2495-4d7d-b282-c976efb322c6" providerId="ADAL" clId="{EC44B982-E48F-4F0A-A6BE-D6B7174CDA01}" dt="2023-02-07T10:18:45.895" v="1053" actId="164"/>
          <ac:picMkLst>
            <pc:docMk/>
            <pc:sldMk cId="880459517" sldId="306"/>
            <ac:picMk id="10" creationId="{BB06D724-DC5A-89A8-9BC9-6B35FA62AACC}"/>
          </ac:picMkLst>
        </pc:picChg>
        <pc:picChg chg="del mod">
          <ac:chgData name="Jule Nick - ROC lifestyle GmbH" userId="4b436663-2495-4d7d-b282-c976efb322c6" providerId="ADAL" clId="{EC44B982-E48F-4F0A-A6BE-D6B7174CDA01}" dt="2023-02-07T09:59:07.080" v="823" actId="478"/>
          <ac:picMkLst>
            <pc:docMk/>
            <pc:sldMk cId="880459517" sldId="306"/>
            <ac:picMk id="11" creationId="{E1A7532F-0EB6-1EDE-B94F-D4C0B936C970}"/>
          </ac:picMkLst>
        </pc:picChg>
        <pc:picChg chg="add mod modCrop">
          <ac:chgData name="Jule Nick - ROC lifestyle GmbH" userId="4b436663-2495-4d7d-b282-c976efb322c6" providerId="ADAL" clId="{EC44B982-E48F-4F0A-A6BE-D6B7174CDA01}" dt="2023-02-07T10:18:23.095" v="1050" actId="164"/>
          <ac:picMkLst>
            <pc:docMk/>
            <pc:sldMk cId="880459517" sldId="306"/>
            <ac:picMk id="12" creationId="{D2F61D62-3122-B39D-BB78-E3C90A4EBAF8}"/>
          </ac:picMkLst>
        </pc:picChg>
        <pc:picChg chg="add mod">
          <ac:chgData name="Jule Nick - ROC lifestyle GmbH" userId="4b436663-2495-4d7d-b282-c976efb322c6" providerId="ADAL" clId="{EC44B982-E48F-4F0A-A6BE-D6B7174CDA01}" dt="2023-02-07T10:18:29.728" v="1052" actId="164"/>
          <ac:picMkLst>
            <pc:docMk/>
            <pc:sldMk cId="880459517" sldId="306"/>
            <ac:picMk id="13" creationId="{724DD5B9-765D-92AB-F071-067A836E0D01}"/>
          </ac:picMkLst>
        </pc:picChg>
        <pc:picChg chg="mod">
          <ac:chgData name="Jule Nick - ROC lifestyle GmbH" userId="4b436663-2495-4d7d-b282-c976efb322c6" providerId="ADAL" clId="{EC44B982-E48F-4F0A-A6BE-D6B7174CDA01}" dt="2023-02-08T09:11:58.424" v="2083"/>
          <ac:picMkLst>
            <pc:docMk/>
            <pc:sldMk cId="880459517" sldId="306"/>
            <ac:picMk id="14" creationId="{496B22C7-5F9A-E9F8-AC63-A8EDDA557FC4}"/>
          </ac:picMkLst>
        </pc:picChg>
        <pc:picChg chg="add mod modCrop">
          <ac:chgData name="Jule Nick - ROC lifestyle GmbH" userId="4b436663-2495-4d7d-b282-c976efb322c6" providerId="ADAL" clId="{EC44B982-E48F-4F0A-A6BE-D6B7174CDA01}" dt="2023-02-07T10:18:26.769" v="1051" actId="164"/>
          <ac:picMkLst>
            <pc:docMk/>
            <pc:sldMk cId="880459517" sldId="306"/>
            <ac:picMk id="15" creationId="{C304BBA0-15CB-EDC8-8369-DA3806ADD474}"/>
          </ac:picMkLst>
        </pc:picChg>
        <pc:picChg chg="add del mod modCrop">
          <ac:chgData name="Jule Nick - ROC lifestyle GmbH" userId="4b436663-2495-4d7d-b282-c976efb322c6" providerId="ADAL" clId="{EC44B982-E48F-4F0A-A6BE-D6B7174CDA01}" dt="2023-02-08T09:12:01.075" v="2085" actId="478"/>
          <ac:picMkLst>
            <pc:docMk/>
            <pc:sldMk cId="880459517" sldId="306"/>
            <ac:picMk id="17" creationId="{AF299F18-21E2-E6C6-9B04-9488C9CF7E54}"/>
          </ac:picMkLst>
        </pc:picChg>
        <pc:picChg chg="add mod">
          <ac:chgData name="Jule Nick - ROC lifestyle GmbH" userId="4b436663-2495-4d7d-b282-c976efb322c6" providerId="ADAL" clId="{EC44B982-E48F-4F0A-A6BE-D6B7174CDA01}" dt="2023-02-07T10:18:45.895" v="1053" actId="164"/>
          <ac:picMkLst>
            <pc:docMk/>
            <pc:sldMk cId="880459517" sldId="306"/>
            <ac:picMk id="18" creationId="{74239D36-102C-6E33-FFD8-58EDF0E1418D}"/>
          </ac:picMkLst>
        </pc:picChg>
        <pc:picChg chg="add del mod">
          <ac:chgData name="Jule Nick - ROC lifestyle GmbH" userId="4b436663-2495-4d7d-b282-c976efb322c6" providerId="ADAL" clId="{EC44B982-E48F-4F0A-A6BE-D6B7174CDA01}" dt="2023-02-07T10:18:12.796" v="1046" actId="478"/>
          <ac:picMkLst>
            <pc:docMk/>
            <pc:sldMk cId="880459517" sldId="306"/>
            <ac:picMk id="19" creationId="{DB61CB53-21C0-4C16-A859-25B60EF0AEE8}"/>
          </ac:picMkLst>
        </pc:picChg>
        <pc:picChg chg="add mod">
          <ac:chgData name="Jule Nick - ROC lifestyle GmbH" userId="4b436663-2495-4d7d-b282-c976efb322c6" providerId="ADAL" clId="{EC44B982-E48F-4F0A-A6BE-D6B7174CDA01}" dt="2023-02-08T09:55:28.280" v="2224" actId="1076"/>
          <ac:picMkLst>
            <pc:docMk/>
            <pc:sldMk cId="880459517" sldId="306"/>
            <ac:picMk id="21" creationId="{6AED18CB-586C-7531-7807-8E59DBF37B92}"/>
          </ac:picMkLst>
        </pc:picChg>
        <pc:picChg chg="add mod ord">
          <ac:chgData name="Jule Nick - ROC lifestyle GmbH" userId="4b436663-2495-4d7d-b282-c976efb322c6" providerId="ADAL" clId="{EC44B982-E48F-4F0A-A6BE-D6B7174CDA01}" dt="2023-02-07T10:23:31.079" v="1107" actId="1076"/>
          <ac:picMkLst>
            <pc:docMk/>
            <pc:sldMk cId="880459517" sldId="306"/>
            <ac:picMk id="22" creationId="{105108C4-9E36-52E8-7263-6059CEBE1EBB}"/>
          </ac:picMkLst>
        </pc:picChg>
        <pc:picChg chg="del">
          <ac:chgData name="Jule Nick - ROC lifestyle GmbH" userId="4b436663-2495-4d7d-b282-c976efb322c6" providerId="ADAL" clId="{EC44B982-E48F-4F0A-A6BE-D6B7174CDA01}" dt="2023-02-07T09:47:51.569" v="768" actId="478"/>
          <ac:picMkLst>
            <pc:docMk/>
            <pc:sldMk cId="880459517" sldId="306"/>
            <ac:picMk id="24" creationId="{9EB3F086-4462-2A6C-C199-2EEB74E5487C}"/>
          </ac:picMkLst>
        </pc:picChg>
        <pc:picChg chg="add mod">
          <ac:chgData name="Jule Nick - ROC lifestyle GmbH" userId="4b436663-2495-4d7d-b282-c976efb322c6" providerId="ADAL" clId="{EC44B982-E48F-4F0A-A6BE-D6B7174CDA01}" dt="2023-02-08T09:59:26.202" v="2239" actId="1076"/>
          <ac:picMkLst>
            <pc:docMk/>
            <pc:sldMk cId="880459517" sldId="306"/>
            <ac:picMk id="24" creationId="{C70BB3C1-3F41-EE11-6475-C6F362DD4FFF}"/>
          </ac:picMkLst>
        </pc:picChg>
        <pc:picChg chg="add mod modCrop">
          <ac:chgData name="Jule Nick - ROC lifestyle GmbH" userId="4b436663-2495-4d7d-b282-c976efb322c6" providerId="ADAL" clId="{EC44B982-E48F-4F0A-A6BE-D6B7174CDA01}" dt="2023-02-07T10:23:25.870" v="1105" actId="1076"/>
          <ac:picMkLst>
            <pc:docMk/>
            <pc:sldMk cId="880459517" sldId="306"/>
            <ac:picMk id="25" creationId="{F8F9077C-25A8-6C09-BCD7-7ED182ADF3F5}"/>
          </ac:picMkLst>
        </pc:picChg>
        <pc:picChg chg="add mod modCrop">
          <ac:chgData name="Jule Nick - ROC lifestyle GmbH" userId="4b436663-2495-4d7d-b282-c976efb322c6" providerId="ADAL" clId="{EC44B982-E48F-4F0A-A6BE-D6B7174CDA01}" dt="2023-02-08T09:59:24.523" v="2238" actId="1076"/>
          <ac:picMkLst>
            <pc:docMk/>
            <pc:sldMk cId="880459517" sldId="306"/>
            <ac:picMk id="31" creationId="{B640657B-1C1E-EF5F-930C-01CDE53EB696}"/>
          </ac:picMkLst>
        </pc:picChg>
        <pc:picChg chg="del">
          <ac:chgData name="Jule Nick - ROC lifestyle GmbH" userId="4b436663-2495-4d7d-b282-c976efb322c6" providerId="ADAL" clId="{EC44B982-E48F-4F0A-A6BE-D6B7174CDA01}" dt="2023-02-07T09:47:44.936" v="762" actId="478"/>
          <ac:picMkLst>
            <pc:docMk/>
            <pc:sldMk cId="880459517" sldId="306"/>
            <ac:picMk id="31" creationId="{C2A79899-3DF6-BAD7-1139-E34F9E505FAC}"/>
          </ac:picMkLst>
        </pc:picChg>
        <pc:picChg chg="del">
          <ac:chgData name="Jule Nick - ROC lifestyle GmbH" userId="4b436663-2495-4d7d-b282-c976efb322c6" providerId="ADAL" clId="{EC44B982-E48F-4F0A-A6BE-D6B7174CDA01}" dt="2023-02-07T09:47:55.655" v="771" actId="478"/>
          <ac:picMkLst>
            <pc:docMk/>
            <pc:sldMk cId="880459517" sldId="306"/>
            <ac:picMk id="32" creationId="{467F906D-7680-E6B2-DEE7-D2405179EA97}"/>
          </ac:picMkLst>
        </pc:picChg>
        <pc:picChg chg="add mod">
          <ac:chgData name="Jule Nick - ROC lifestyle GmbH" userId="4b436663-2495-4d7d-b282-c976efb322c6" providerId="ADAL" clId="{EC44B982-E48F-4F0A-A6BE-D6B7174CDA01}" dt="2023-02-08T09:55:17.874" v="2221" actId="1076"/>
          <ac:picMkLst>
            <pc:docMk/>
            <pc:sldMk cId="880459517" sldId="306"/>
            <ac:picMk id="33" creationId="{9405EA87-3F76-CDB5-DABF-7C41BC908458}"/>
          </ac:picMkLst>
        </pc:picChg>
        <pc:picChg chg="del">
          <ac:chgData name="Jule Nick - ROC lifestyle GmbH" userId="4b436663-2495-4d7d-b282-c976efb322c6" providerId="ADAL" clId="{EC44B982-E48F-4F0A-A6BE-D6B7174CDA01}" dt="2023-02-07T09:47:45.627" v="763" actId="478"/>
          <ac:picMkLst>
            <pc:docMk/>
            <pc:sldMk cId="880459517" sldId="306"/>
            <ac:picMk id="34" creationId="{BED8F341-1182-3F7C-8DDB-8C09D7942A43}"/>
          </ac:picMkLst>
        </pc:picChg>
        <pc:picChg chg="add mod modCrop">
          <ac:chgData name="Jule Nick - ROC lifestyle GmbH" userId="4b436663-2495-4d7d-b282-c976efb322c6" providerId="ADAL" clId="{EC44B982-E48F-4F0A-A6BE-D6B7174CDA01}" dt="2023-02-08T13:23:45.463" v="2350" actId="1076"/>
          <ac:picMkLst>
            <pc:docMk/>
            <pc:sldMk cId="880459517" sldId="306"/>
            <ac:picMk id="35" creationId="{8FF7F481-DF58-6CB1-933B-54E065273FC4}"/>
          </ac:picMkLst>
        </pc:picChg>
        <pc:picChg chg="del">
          <ac:chgData name="Jule Nick - ROC lifestyle GmbH" userId="4b436663-2495-4d7d-b282-c976efb322c6" providerId="ADAL" clId="{EC44B982-E48F-4F0A-A6BE-D6B7174CDA01}" dt="2023-02-07T09:47:48.642" v="765" actId="478"/>
          <ac:picMkLst>
            <pc:docMk/>
            <pc:sldMk cId="880459517" sldId="306"/>
            <ac:picMk id="35" creationId="{B1FFB26C-30DE-1093-913C-6FDB226E2C18}"/>
          </ac:picMkLst>
        </pc:picChg>
        <pc:picChg chg="add mod">
          <ac:chgData name="Jule Nick - ROC lifestyle GmbH" userId="4b436663-2495-4d7d-b282-c976efb322c6" providerId="ADAL" clId="{EC44B982-E48F-4F0A-A6BE-D6B7174CDA01}" dt="2023-02-07T10:29:34.001" v="1238" actId="164"/>
          <ac:picMkLst>
            <pc:docMk/>
            <pc:sldMk cId="880459517" sldId="306"/>
            <ac:picMk id="44" creationId="{053BFDCA-75EB-FD5D-1095-D18E3577663F}"/>
          </ac:picMkLst>
        </pc:picChg>
        <pc:picChg chg="del mod topLvl modCrop">
          <ac:chgData name="Jule Nick - ROC lifestyle GmbH" userId="4b436663-2495-4d7d-b282-c976efb322c6" providerId="ADAL" clId="{EC44B982-E48F-4F0A-A6BE-D6B7174CDA01}" dt="2023-02-08T09:41:56.815" v="2142" actId="478"/>
          <ac:picMkLst>
            <pc:docMk/>
            <pc:sldMk cId="880459517" sldId="306"/>
            <ac:picMk id="47" creationId="{FFA03BC2-4084-E392-E3DE-AAF52DD9FA4F}"/>
          </ac:picMkLst>
        </pc:picChg>
        <pc:picChg chg="mod">
          <ac:chgData name="Jule Nick - ROC lifestyle GmbH" userId="4b436663-2495-4d7d-b282-c976efb322c6" providerId="ADAL" clId="{EC44B982-E48F-4F0A-A6BE-D6B7174CDA01}" dt="2023-02-07T14:08:19.637" v="2036"/>
          <ac:picMkLst>
            <pc:docMk/>
            <pc:sldMk cId="880459517" sldId="306"/>
            <ac:picMk id="58" creationId="{AEAA3E81-AA60-021E-E9B3-3ADB096ACE0D}"/>
          </ac:picMkLst>
        </pc:picChg>
        <pc:picChg chg="add mod modCrop">
          <ac:chgData name="Jule Nick - ROC lifestyle GmbH" userId="4b436663-2495-4d7d-b282-c976efb322c6" providerId="ADAL" clId="{EC44B982-E48F-4F0A-A6BE-D6B7174CDA01}" dt="2023-02-08T09:55:51.946" v="2232" actId="1076"/>
          <ac:picMkLst>
            <pc:docMk/>
            <pc:sldMk cId="880459517" sldId="306"/>
            <ac:picMk id="61" creationId="{F833A830-2296-8174-3E11-31F8EB6B1DD7}"/>
          </ac:picMkLst>
        </pc:picChg>
        <pc:picChg chg="add mod modCrop">
          <ac:chgData name="Jule Nick - ROC lifestyle GmbH" userId="4b436663-2495-4d7d-b282-c976efb322c6" providerId="ADAL" clId="{EC44B982-E48F-4F0A-A6BE-D6B7174CDA01}" dt="2023-02-08T09:55:30.456" v="2225" actId="1076"/>
          <ac:picMkLst>
            <pc:docMk/>
            <pc:sldMk cId="880459517" sldId="306"/>
            <ac:picMk id="63" creationId="{4D7A31B8-5146-8972-CB87-07FCBF0937C8}"/>
          </ac:picMkLst>
        </pc:picChg>
        <pc:picChg chg="add mod">
          <ac:chgData name="Jule Nick - ROC lifestyle GmbH" userId="4b436663-2495-4d7d-b282-c976efb322c6" providerId="ADAL" clId="{EC44B982-E48F-4F0A-A6BE-D6B7174CDA01}" dt="2023-02-08T10:00:04.404" v="2250" actId="1076"/>
          <ac:picMkLst>
            <pc:docMk/>
            <pc:sldMk cId="880459517" sldId="306"/>
            <ac:picMk id="128" creationId="{6A7B9360-1E52-AA63-6B6C-652514DE208C}"/>
          </ac:picMkLst>
        </pc:picChg>
        <pc:cxnChg chg="ord">
          <ac:chgData name="Jule Nick - ROC lifestyle GmbH" userId="4b436663-2495-4d7d-b282-c976efb322c6" providerId="ADAL" clId="{EC44B982-E48F-4F0A-A6BE-D6B7174CDA01}" dt="2023-02-08T09:52:14.410" v="2171" actId="166"/>
          <ac:cxnSpMkLst>
            <pc:docMk/>
            <pc:sldMk cId="880459517" sldId="306"/>
            <ac:cxnSpMk id="195" creationId="{20C4B4A3-2D4D-38B3-AF24-6762BAD36ACC}"/>
          </ac:cxnSpMkLst>
        </pc:cxnChg>
        <pc:cxnChg chg="ord">
          <ac:chgData name="Jule Nick - ROC lifestyle GmbH" userId="4b436663-2495-4d7d-b282-c976efb322c6" providerId="ADAL" clId="{EC44B982-E48F-4F0A-A6BE-D6B7174CDA01}" dt="2023-02-08T09:55:00.376" v="2216" actId="166"/>
          <ac:cxnSpMkLst>
            <pc:docMk/>
            <pc:sldMk cId="880459517" sldId="306"/>
            <ac:cxnSpMk id="206" creationId="{CE606084-1BE4-2E3E-6AEC-67FBC3E3A47C}"/>
          </ac:cxnSpMkLst>
        </pc:cxnChg>
      </pc:sldChg>
      <pc:sldChg chg="addSp delSp modSp new add del mod">
        <pc:chgData name="Jule Nick - ROC lifestyle GmbH" userId="4b436663-2495-4d7d-b282-c976efb322c6" providerId="ADAL" clId="{EC44B982-E48F-4F0A-A6BE-D6B7174CDA01}" dt="2023-02-08T13:27:15.181" v="2631" actId="47"/>
        <pc:sldMkLst>
          <pc:docMk/>
          <pc:sldMk cId="567294504" sldId="307"/>
        </pc:sldMkLst>
        <pc:spChg chg="del">
          <ac:chgData name="Jule Nick - ROC lifestyle GmbH" userId="4b436663-2495-4d7d-b282-c976efb322c6" providerId="ADAL" clId="{EC44B982-E48F-4F0A-A6BE-D6B7174CDA01}" dt="2023-02-07T10:31:42.119" v="1246" actId="478"/>
          <ac:spMkLst>
            <pc:docMk/>
            <pc:sldMk cId="567294504" sldId="307"/>
            <ac:spMk id="2" creationId="{3BE7AEFD-9A57-CD98-83CA-2485A721E4F7}"/>
          </ac:spMkLst>
        </pc:spChg>
        <pc:spChg chg="del">
          <ac:chgData name="Jule Nick - ROC lifestyle GmbH" userId="4b436663-2495-4d7d-b282-c976efb322c6" providerId="ADAL" clId="{EC44B982-E48F-4F0A-A6BE-D6B7174CDA01}" dt="2023-02-07T10:31:40.806" v="1245" actId="478"/>
          <ac:spMkLst>
            <pc:docMk/>
            <pc:sldMk cId="567294504" sldId="307"/>
            <ac:spMk id="3" creationId="{7F121789-BB6A-140A-8EBB-7D73D80C5C3D}"/>
          </ac:spMkLst>
        </pc:spChg>
        <pc:spChg chg="add del mod">
          <ac:chgData name="Jule Nick - ROC lifestyle GmbH" userId="4b436663-2495-4d7d-b282-c976efb322c6" providerId="ADAL" clId="{EC44B982-E48F-4F0A-A6BE-D6B7174CDA01}" dt="2023-02-07T12:07:23.755" v="1997" actId="207"/>
          <ac:spMkLst>
            <pc:docMk/>
            <pc:sldMk cId="567294504" sldId="307"/>
            <ac:spMk id="4" creationId="{43155DBC-D8CB-FD72-E373-66A55C2F8C3E}"/>
          </ac:spMkLst>
        </pc:spChg>
        <pc:spChg chg="add del mod">
          <ac:chgData name="Jule Nick - ROC lifestyle GmbH" userId="4b436663-2495-4d7d-b282-c976efb322c6" providerId="ADAL" clId="{EC44B982-E48F-4F0A-A6BE-D6B7174CDA01}" dt="2023-02-07T11:35:46.542" v="1596" actId="478"/>
          <ac:spMkLst>
            <pc:docMk/>
            <pc:sldMk cId="567294504" sldId="307"/>
            <ac:spMk id="7" creationId="{A97CC767-0CE2-2742-EF94-784B32DFC7B9}"/>
          </ac:spMkLst>
        </pc:spChg>
        <pc:spChg chg="add mod">
          <ac:chgData name="Jule Nick - ROC lifestyle GmbH" userId="4b436663-2495-4d7d-b282-c976efb322c6" providerId="ADAL" clId="{EC44B982-E48F-4F0A-A6BE-D6B7174CDA01}" dt="2023-02-07T11:36:01.573" v="1597"/>
          <ac:spMkLst>
            <pc:docMk/>
            <pc:sldMk cId="567294504" sldId="307"/>
            <ac:spMk id="8" creationId="{3E4A7C2B-C997-6744-87B0-F90CCEC67653}"/>
          </ac:spMkLst>
        </pc:spChg>
        <pc:picChg chg="add mod">
          <ac:chgData name="Jule Nick - ROC lifestyle GmbH" userId="4b436663-2495-4d7d-b282-c976efb322c6" providerId="ADAL" clId="{EC44B982-E48F-4F0A-A6BE-D6B7174CDA01}" dt="2023-02-07T12:03:02.087" v="1882" actId="1076"/>
          <ac:picMkLst>
            <pc:docMk/>
            <pc:sldMk cId="567294504" sldId="307"/>
            <ac:picMk id="6" creationId="{71956503-0531-FFDE-9F3E-05CA78EB98FE}"/>
          </ac:picMkLst>
        </pc:picChg>
        <pc:picChg chg="add mod">
          <ac:chgData name="Jule Nick - ROC lifestyle GmbH" userId="4b436663-2495-4d7d-b282-c976efb322c6" providerId="ADAL" clId="{EC44B982-E48F-4F0A-A6BE-D6B7174CDA01}" dt="2023-02-07T12:03:04.748" v="1883" actId="1076"/>
          <ac:picMkLst>
            <pc:docMk/>
            <pc:sldMk cId="567294504" sldId="307"/>
            <ac:picMk id="10" creationId="{C8C276B3-F5C4-1BB2-1E59-97259D8181CE}"/>
          </ac:picMkLst>
        </pc:picChg>
        <pc:picChg chg="add mod">
          <ac:chgData name="Jule Nick - ROC lifestyle GmbH" userId="4b436663-2495-4d7d-b282-c976efb322c6" providerId="ADAL" clId="{EC44B982-E48F-4F0A-A6BE-D6B7174CDA01}" dt="2023-02-07T12:07:21.575" v="1995" actId="14100"/>
          <ac:picMkLst>
            <pc:docMk/>
            <pc:sldMk cId="567294504" sldId="307"/>
            <ac:picMk id="1026" creationId="{66DCE294-473F-0346-9690-9AEB63677F06}"/>
          </ac:picMkLst>
        </pc:picChg>
      </pc:sldChg>
      <pc:sldChg chg="addSp modSp add del mod">
        <pc:chgData name="Jule Nick - ROC lifestyle GmbH" userId="4b436663-2495-4d7d-b282-c976efb322c6" providerId="ADAL" clId="{EC44B982-E48F-4F0A-A6BE-D6B7174CDA01}" dt="2023-02-08T13:24:00.399" v="2352" actId="47"/>
        <pc:sldMkLst>
          <pc:docMk/>
          <pc:sldMk cId="3994536087" sldId="308"/>
        </pc:sldMkLst>
        <pc:spChg chg="mod">
          <ac:chgData name="Jule Nick - ROC lifestyle GmbH" userId="4b436663-2495-4d7d-b282-c976efb322c6" providerId="ADAL" clId="{EC44B982-E48F-4F0A-A6BE-D6B7174CDA01}" dt="2023-02-08T13:23:00.454" v="2347"/>
          <ac:spMkLst>
            <pc:docMk/>
            <pc:sldMk cId="3994536087" sldId="308"/>
            <ac:spMk id="7" creationId="{D8F6B891-73CE-7D94-0398-9EFB7D5B3B06}"/>
          </ac:spMkLst>
        </pc:spChg>
        <pc:spChg chg="mod">
          <ac:chgData name="Jule Nick - ROC lifestyle GmbH" userId="4b436663-2495-4d7d-b282-c976efb322c6" providerId="ADAL" clId="{EC44B982-E48F-4F0A-A6BE-D6B7174CDA01}" dt="2023-02-08T09:11:52.312" v="2082" actId="164"/>
          <ac:spMkLst>
            <pc:docMk/>
            <pc:sldMk cId="3994536087" sldId="308"/>
            <ac:spMk id="29" creationId="{6B80A70C-CB42-CD7E-9160-4B68F6B3BF7E}"/>
          </ac:spMkLst>
        </pc:spChg>
        <pc:spChg chg="mod">
          <ac:chgData name="Jule Nick - ROC lifestyle GmbH" userId="4b436663-2495-4d7d-b282-c976efb322c6" providerId="ADAL" clId="{EC44B982-E48F-4F0A-A6BE-D6B7174CDA01}" dt="2023-02-08T13:23:07.279" v="2349" actId="14100"/>
          <ac:spMkLst>
            <pc:docMk/>
            <pc:sldMk cId="3994536087" sldId="308"/>
            <ac:spMk id="48" creationId="{4A9FAD66-D441-0022-AF27-A018DE6B6AE6}"/>
          </ac:spMkLst>
        </pc:spChg>
        <pc:grpChg chg="add mod">
          <ac:chgData name="Jule Nick - ROC lifestyle GmbH" userId="4b436663-2495-4d7d-b282-c976efb322c6" providerId="ADAL" clId="{EC44B982-E48F-4F0A-A6BE-D6B7174CDA01}" dt="2023-02-08T09:11:52.312" v="2082" actId="164"/>
          <ac:grpSpMkLst>
            <pc:docMk/>
            <pc:sldMk cId="3994536087" sldId="308"/>
            <ac:grpSpMk id="2" creationId="{AFF3E366-1B0D-1715-4BD5-B1996C81BA39}"/>
          </ac:grpSpMkLst>
        </pc:grpChg>
        <pc:grpChg chg="add mod">
          <ac:chgData name="Jule Nick - ROC lifestyle GmbH" userId="4b436663-2495-4d7d-b282-c976efb322c6" providerId="ADAL" clId="{EC44B982-E48F-4F0A-A6BE-D6B7174CDA01}" dt="2023-02-08T13:23:05.200" v="2348" actId="1076"/>
          <ac:grpSpMkLst>
            <pc:docMk/>
            <pc:sldMk cId="3994536087" sldId="308"/>
            <ac:grpSpMk id="5" creationId="{16D82F5E-5BD2-E49E-4A3C-5BC69A9A4FFC}"/>
          </ac:grpSpMkLst>
        </pc:grpChg>
        <pc:picChg chg="mod">
          <ac:chgData name="Jule Nick - ROC lifestyle GmbH" userId="4b436663-2495-4d7d-b282-c976efb322c6" providerId="ADAL" clId="{EC44B982-E48F-4F0A-A6BE-D6B7174CDA01}" dt="2023-02-08T13:23:00.454" v="2347"/>
          <ac:picMkLst>
            <pc:docMk/>
            <pc:sldMk cId="3994536087" sldId="308"/>
            <ac:picMk id="6" creationId="{1C1145CF-9EA1-8847-95E4-9C122FDE9B71}"/>
          </ac:picMkLst>
        </pc:picChg>
        <pc:picChg chg="mod">
          <ac:chgData name="Jule Nick - ROC lifestyle GmbH" userId="4b436663-2495-4d7d-b282-c976efb322c6" providerId="ADAL" clId="{EC44B982-E48F-4F0A-A6BE-D6B7174CDA01}" dt="2023-02-08T09:11:52.312" v="2082" actId="164"/>
          <ac:picMkLst>
            <pc:docMk/>
            <pc:sldMk cId="3994536087" sldId="308"/>
            <ac:picMk id="17" creationId="{AF299F18-21E2-E6C6-9B04-9488C9CF7E54}"/>
          </ac:picMkLst>
        </pc:picChg>
      </pc:sldChg>
      <pc:sldChg chg="modSp add mod">
        <pc:chgData name="Jule Nick - ROC lifestyle GmbH" userId="4b436663-2495-4d7d-b282-c976efb322c6" providerId="ADAL" clId="{EC44B982-E48F-4F0A-A6BE-D6B7174CDA01}" dt="2023-02-08T13:27:08.385" v="2630" actId="113"/>
        <pc:sldMkLst>
          <pc:docMk/>
          <pc:sldMk cId="4106958868" sldId="309"/>
        </pc:sldMkLst>
        <pc:spChg chg="mod">
          <ac:chgData name="Jule Nick - ROC lifestyle GmbH" userId="4b436663-2495-4d7d-b282-c976efb322c6" providerId="ADAL" clId="{EC44B982-E48F-4F0A-A6BE-D6B7174CDA01}" dt="2023-02-08T13:27:08.385" v="2630" actId="113"/>
          <ac:spMkLst>
            <pc:docMk/>
            <pc:sldMk cId="4106958868" sldId="309"/>
            <ac:spMk id="4" creationId="{43155DBC-D8CB-FD72-E373-66A55C2F8C3E}"/>
          </ac:spMkLst>
        </pc:spChg>
        <pc:picChg chg="mod">
          <ac:chgData name="Jule Nick - ROC lifestyle GmbH" userId="4b436663-2495-4d7d-b282-c976efb322c6" providerId="ADAL" clId="{EC44B982-E48F-4F0A-A6BE-D6B7174CDA01}" dt="2023-02-08T12:56:38.334" v="2346" actId="208"/>
          <ac:picMkLst>
            <pc:docMk/>
            <pc:sldMk cId="4106958868" sldId="309"/>
            <ac:picMk id="6" creationId="{71956503-0531-FFDE-9F3E-05CA78EB98FE}"/>
          </ac:picMkLst>
        </pc:picChg>
        <pc:picChg chg="mod">
          <ac:chgData name="Jule Nick - ROC lifestyle GmbH" userId="4b436663-2495-4d7d-b282-c976efb322c6" providerId="ADAL" clId="{EC44B982-E48F-4F0A-A6BE-D6B7174CDA01}" dt="2023-02-08T12:55:25.480" v="2254" actId="207"/>
          <ac:picMkLst>
            <pc:docMk/>
            <pc:sldMk cId="4106958868" sldId="309"/>
            <ac:picMk id="10" creationId="{C8C276B3-F5C4-1BB2-1E59-97259D8181CE}"/>
          </ac:picMkLst>
        </pc:picChg>
        <pc:picChg chg="mod">
          <ac:chgData name="Jule Nick - ROC lifestyle GmbH" userId="4b436663-2495-4d7d-b282-c976efb322c6" providerId="ADAL" clId="{EC44B982-E48F-4F0A-A6BE-D6B7174CDA01}" dt="2023-02-08T12:56:16.460" v="2329" actId="1076"/>
          <ac:picMkLst>
            <pc:docMk/>
            <pc:sldMk cId="4106958868" sldId="309"/>
            <ac:picMk id="1026" creationId="{66DCE294-473F-0346-9690-9AEB63677F0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163ECA-C198-48F0-890A-AA5199AA4A0F}" type="datetimeFigureOut">
              <a:rPr lang="de-DE" smtClean="0"/>
              <a:t>08.02.2023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F7AA3B-63A7-4523-AFEA-E33D5B0DF98D}" type="slidenum">
              <a:rPr lang="de-DE" smtClean="0"/>
              <a:t>‹Nr.›</a:t>
            </a:fld>
            <a:endParaRPr lang="de-DE"/>
          </a:p>
        </p:txBody>
      </p:sp>
    </p:spTree>
    <p:extLst>
      <p:ext uri="{BB962C8B-B14F-4D97-AF65-F5344CB8AC3E}">
        <p14:creationId xmlns:p14="http://schemas.microsoft.com/office/powerpoint/2010/main" val="566670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Deckblatt">
    <p:spTree>
      <p:nvGrpSpPr>
        <p:cNvPr id="1" name=""/>
        <p:cNvGrpSpPr/>
        <p:nvPr/>
      </p:nvGrpSpPr>
      <p:grpSpPr>
        <a:xfrm>
          <a:off x="0" y="0"/>
          <a:ext cx="0" cy="0"/>
          <a:chOff x="0" y="0"/>
          <a:chExt cx="0" cy="0"/>
        </a:xfrm>
      </p:grpSpPr>
      <p:sp>
        <p:nvSpPr>
          <p:cNvPr id="6" name="Titel 5"/>
          <p:cNvSpPr>
            <a:spLocks noGrp="1"/>
          </p:cNvSpPr>
          <p:nvPr>
            <p:ph type="title" hasCustomPrompt="1"/>
          </p:nvPr>
        </p:nvSpPr>
        <p:spPr>
          <a:xfrm>
            <a:off x="468000" y="6732000"/>
            <a:ext cx="13320000" cy="2613600"/>
          </a:xfrm>
          <a:prstGeom prst="rect">
            <a:avLst/>
          </a:prstGeom>
        </p:spPr>
        <p:txBody>
          <a:bodyPr lIns="0" tIns="144000" rIns="0" bIns="0">
            <a:noAutofit/>
          </a:bodyPr>
          <a:lstStyle>
            <a:lvl1pPr>
              <a:lnSpc>
                <a:spcPct val="80000"/>
              </a:lnSpc>
              <a:defRPr sz="10200" b="1">
                <a:solidFill>
                  <a:schemeClr val="bg1"/>
                </a:solidFill>
                <a:latin typeface="+mn-lt"/>
                <a:ea typeface="Open Sans" panose="020B0606030504020204" pitchFamily="34" charset="0"/>
                <a:cs typeface="Open Sans" panose="020B0606030504020204" pitchFamily="34" charset="0"/>
              </a:defRPr>
            </a:lvl1pPr>
          </a:lstStyle>
          <a:p>
            <a:r>
              <a:rPr lang="de-DE" dirty="0"/>
              <a:t>TITEL HINZUFÜGEN</a:t>
            </a:r>
          </a:p>
        </p:txBody>
      </p:sp>
      <p:sp>
        <p:nvSpPr>
          <p:cNvPr id="13" name="Textplatzhalter 12"/>
          <p:cNvSpPr>
            <a:spLocks noGrp="1"/>
          </p:cNvSpPr>
          <p:nvPr>
            <p:ph type="body" sz="quarter" idx="10" hasCustomPrompt="1"/>
          </p:nvPr>
        </p:nvSpPr>
        <p:spPr>
          <a:xfrm>
            <a:off x="467999" y="6034553"/>
            <a:ext cx="13320000" cy="684000"/>
          </a:xfrm>
          <a:prstGeom prst="rect">
            <a:avLst/>
          </a:prstGeom>
        </p:spPr>
        <p:txBody>
          <a:bodyPr lIns="72000" tIns="0" rIns="0" bIns="0"/>
          <a:lstStyle>
            <a:lvl1pPr>
              <a:defRPr sz="5000">
                <a:solidFill>
                  <a:schemeClr val="bg1"/>
                </a:solidFill>
                <a:latin typeface="+mj-lt"/>
                <a:ea typeface="Open Sans Light" panose="020B0306030504020204" pitchFamily="34" charset="0"/>
                <a:cs typeface="Open Sans Light" panose="020B0306030504020204" pitchFamily="34" charset="0"/>
              </a:defRPr>
            </a:lvl1pPr>
          </a:lstStyle>
          <a:p>
            <a:pPr lvl="0"/>
            <a:r>
              <a:rPr lang="de-DE" dirty="0"/>
              <a:t>TITEL DURCH KLICKEN HINZUFÜGEN</a:t>
            </a:r>
          </a:p>
        </p:txBody>
      </p:sp>
    </p:spTree>
    <p:extLst>
      <p:ext uri="{BB962C8B-B14F-4D97-AF65-F5344CB8AC3E}">
        <p14:creationId xmlns:p14="http://schemas.microsoft.com/office/powerpoint/2010/main" val="3055621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extfolie">
    <p:spTree>
      <p:nvGrpSpPr>
        <p:cNvPr id="1" name=""/>
        <p:cNvGrpSpPr/>
        <p:nvPr/>
      </p:nvGrpSpPr>
      <p:grpSpPr>
        <a:xfrm>
          <a:off x="0" y="0"/>
          <a:ext cx="0" cy="0"/>
          <a:chOff x="0" y="0"/>
          <a:chExt cx="0" cy="0"/>
        </a:xfrm>
      </p:grpSpPr>
      <p:sp>
        <p:nvSpPr>
          <p:cNvPr id="5" name="Textplatzhalter 4"/>
          <p:cNvSpPr>
            <a:spLocks noGrp="1"/>
          </p:cNvSpPr>
          <p:nvPr>
            <p:ph type="body" sz="quarter" idx="10" hasCustomPrompt="1"/>
          </p:nvPr>
        </p:nvSpPr>
        <p:spPr>
          <a:xfrm>
            <a:off x="457200" y="457201"/>
            <a:ext cx="13320000" cy="360000"/>
          </a:xfrm>
          <a:prstGeom prst="rect">
            <a:avLst/>
          </a:prstGeom>
        </p:spPr>
        <p:txBody>
          <a:bodyPr lIns="0" tIns="0" rIns="0" bIns="0"/>
          <a:lstStyle>
            <a:lvl1pPr marL="0" indent="0">
              <a:buNone/>
              <a:defRPr sz="2500" baseline="0">
                <a:solidFill>
                  <a:srgbClr val="739900">
                    <a:alpha val="55000"/>
                  </a:srgbClr>
                </a:solidFill>
                <a:latin typeface="+mj-lt"/>
                <a:ea typeface="Open Sans Light" panose="020B0306030504020204" pitchFamily="34" charset="0"/>
                <a:cs typeface="Open Sans Light" panose="020B0306030504020204" pitchFamily="34" charset="0"/>
              </a:defRPr>
            </a:lvl1pPr>
          </a:lstStyle>
          <a:p>
            <a:pPr lvl="0"/>
            <a:r>
              <a:rPr lang="de-DE" dirty="0"/>
              <a:t>TITEL DURCH KLICKEN BEARBEITEN</a:t>
            </a:r>
          </a:p>
        </p:txBody>
      </p:sp>
      <p:sp>
        <p:nvSpPr>
          <p:cNvPr id="11" name="Titelplatzhalter 10"/>
          <p:cNvSpPr>
            <a:spLocks noGrp="1"/>
          </p:cNvSpPr>
          <p:nvPr>
            <p:ph type="title" hasCustomPrompt="1"/>
          </p:nvPr>
        </p:nvSpPr>
        <p:spPr>
          <a:xfrm>
            <a:off x="457200" y="824400"/>
            <a:ext cx="13320000" cy="432000"/>
          </a:xfrm>
          <a:prstGeom prst="rect">
            <a:avLst/>
          </a:prstGeom>
        </p:spPr>
        <p:txBody>
          <a:bodyPr lIns="0" tIns="0" rIns="0" bIns="0"/>
          <a:lstStyle>
            <a:lvl1pPr>
              <a:defRPr sz="3000" b="1" baseline="0">
                <a:latin typeface="+mn-lt"/>
                <a:ea typeface="Open Sans" panose="020B0606030504020204" pitchFamily="34" charset="0"/>
                <a:cs typeface="Open Sans" panose="020B0606030504020204" pitchFamily="34" charset="0"/>
              </a:defRPr>
            </a:lvl1pPr>
          </a:lstStyle>
          <a:p>
            <a:r>
              <a:rPr lang="de-DE" dirty="0"/>
              <a:t>TITEL DURCH KLICKEN BEARBEITEN</a:t>
            </a:r>
          </a:p>
        </p:txBody>
      </p:sp>
      <p:sp>
        <p:nvSpPr>
          <p:cNvPr id="14" name="Textplatzhalter 13"/>
          <p:cNvSpPr>
            <a:spLocks noGrp="1"/>
          </p:cNvSpPr>
          <p:nvPr>
            <p:ph type="body" sz="quarter" idx="11" hasCustomPrompt="1"/>
          </p:nvPr>
        </p:nvSpPr>
        <p:spPr>
          <a:xfrm>
            <a:off x="457199" y="1386000"/>
            <a:ext cx="13320000" cy="288000"/>
          </a:xfrm>
          <a:prstGeom prst="rect">
            <a:avLst/>
          </a:prstGeom>
        </p:spPr>
        <p:txBody>
          <a:bodyPr lIns="0" tIns="0" rIns="0" bIns="0"/>
          <a:lstStyle>
            <a:lvl1pPr marL="0" indent="0">
              <a:buNone/>
              <a:defRPr sz="2000" baseline="0">
                <a:latin typeface="+mn-lt"/>
                <a:ea typeface="Open Sans" panose="020B0606030504020204" pitchFamily="34" charset="0"/>
                <a:cs typeface="Open Sans" panose="020B0606030504020204" pitchFamily="34" charset="0"/>
              </a:defRPr>
            </a:lvl1pPr>
            <a:lvl2pPr>
              <a:defRPr sz="1406">
                <a:latin typeface="Open Sans" panose="020B0606030504020204" pitchFamily="34" charset="0"/>
                <a:ea typeface="Open Sans" panose="020B0606030504020204" pitchFamily="34" charset="0"/>
                <a:cs typeface="Open Sans" panose="020B0606030504020204" pitchFamily="34" charset="0"/>
              </a:defRPr>
            </a:lvl2pPr>
            <a:lvl3pPr>
              <a:defRPr sz="1406">
                <a:latin typeface="Open Sans" panose="020B0606030504020204" pitchFamily="34" charset="0"/>
                <a:ea typeface="Open Sans" panose="020B0606030504020204" pitchFamily="34" charset="0"/>
                <a:cs typeface="Open Sans" panose="020B0606030504020204" pitchFamily="34" charset="0"/>
              </a:defRPr>
            </a:lvl3pPr>
            <a:lvl4pPr>
              <a:defRPr sz="1406">
                <a:latin typeface="Open Sans" panose="020B0606030504020204" pitchFamily="34" charset="0"/>
                <a:ea typeface="Open Sans" panose="020B0606030504020204" pitchFamily="34" charset="0"/>
                <a:cs typeface="Open Sans" panose="020B0606030504020204" pitchFamily="34" charset="0"/>
              </a:defRPr>
            </a:lvl4pPr>
            <a:lvl5pPr>
              <a:defRPr sz="1406">
                <a:latin typeface="Open Sans" panose="020B0606030504020204" pitchFamily="34" charset="0"/>
                <a:ea typeface="Open Sans" panose="020B0606030504020204" pitchFamily="34" charset="0"/>
                <a:cs typeface="Open Sans" panose="020B0606030504020204" pitchFamily="34" charset="0"/>
              </a:defRPr>
            </a:lvl5pPr>
          </a:lstStyle>
          <a:p>
            <a:pPr lvl="0"/>
            <a:r>
              <a:rPr lang="de-DE" dirty="0"/>
              <a:t>ÜBERSCHRIFT DURCH KLICKEN BEARBEITEN</a:t>
            </a:r>
          </a:p>
        </p:txBody>
      </p:sp>
      <p:sp>
        <p:nvSpPr>
          <p:cNvPr id="16" name="Textplatzhalter 15"/>
          <p:cNvSpPr>
            <a:spLocks noGrp="1"/>
          </p:cNvSpPr>
          <p:nvPr>
            <p:ph type="body" sz="quarter" idx="12" hasCustomPrompt="1"/>
          </p:nvPr>
        </p:nvSpPr>
        <p:spPr>
          <a:xfrm>
            <a:off x="457199" y="1803600"/>
            <a:ext cx="15119999" cy="4004446"/>
          </a:xfrm>
          <a:prstGeom prst="rect">
            <a:avLst/>
          </a:prstGeom>
        </p:spPr>
        <p:txBody>
          <a:bodyPr lIns="0" tIns="0" rIns="0" bIns="0"/>
          <a:lstStyle>
            <a:lvl1pPr marL="0" indent="0">
              <a:buNone/>
              <a:defRPr sz="1600" baseline="0">
                <a:latin typeface="+mn-lt"/>
                <a:ea typeface="Open Sans" panose="020B0606030504020204" pitchFamily="34" charset="0"/>
                <a:cs typeface="Open Sans" panose="020B0606030504020204" pitchFamily="34" charset="0"/>
              </a:defRPr>
            </a:lvl1pPr>
          </a:lstStyle>
          <a:p>
            <a:pPr lvl="0"/>
            <a:r>
              <a:rPr lang="de-DE" dirty="0"/>
              <a:t>Text durch Klicken bearbeiten</a:t>
            </a:r>
          </a:p>
        </p:txBody>
      </p:sp>
    </p:spTree>
    <p:extLst>
      <p:ext uri="{BB962C8B-B14F-4D97-AF65-F5344CB8AC3E}">
        <p14:creationId xmlns:p14="http://schemas.microsoft.com/office/powerpoint/2010/main" val="4106193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Großes Bild">
    <p:spTree>
      <p:nvGrpSpPr>
        <p:cNvPr id="1" name=""/>
        <p:cNvGrpSpPr/>
        <p:nvPr/>
      </p:nvGrpSpPr>
      <p:grpSpPr>
        <a:xfrm>
          <a:off x="0" y="0"/>
          <a:ext cx="0" cy="0"/>
          <a:chOff x="0" y="0"/>
          <a:chExt cx="0" cy="0"/>
        </a:xfrm>
      </p:grpSpPr>
      <p:sp>
        <p:nvSpPr>
          <p:cNvPr id="5" name="Textplatzhalter 4"/>
          <p:cNvSpPr>
            <a:spLocks noGrp="1"/>
          </p:cNvSpPr>
          <p:nvPr>
            <p:ph type="body" sz="quarter" idx="10" hasCustomPrompt="1"/>
          </p:nvPr>
        </p:nvSpPr>
        <p:spPr>
          <a:xfrm>
            <a:off x="457200" y="457201"/>
            <a:ext cx="13320000" cy="360000"/>
          </a:xfrm>
          <a:prstGeom prst="rect">
            <a:avLst/>
          </a:prstGeom>
        </p:spPr>
        <p:txBody>
          <a:bodyPr lIns="0" tIns="0" rIns="0" bIns="0"/>
          <a:lstStyle>
            <a:lvl1pPr marL="0" indent="0">
              <a:buNone/>
              <a:defRPr sz="2500" baseline="0">
                <a:solidFill>
                  <a:srgbClr val="739900">
                    <a:alpha val="55000"/>
                  </a:srgbClr>
                </a:solidFill>
                <a:latin typeface="+mj-lt"/>
                <a:ea typeface="Open Sans Light" panose="020B0306030504020204" pitchFamily="34" charset="0"/>
                <a:cs typeface="Open Sans Light" panose="020B0306030504020204" pitchFamily="34" charset="0"/>
              </a:defRPr>
            </a:lvl1pPr>
          </a:lstStyle>
          <a:p>
            <a:pPr lvl="0"/>
            <a:r>
              <a:rPr lang="de-DE" dirty="0"/>
              <a:t>TITEL DURCH KLICKEN BEARBEITEN</a:t>
            </a:r>
          </a:p>
        </p:txBody>
      </p:sp>
      <p:sp>
        <p:nvSpPr>
          <p:cNvPr id="3" name="Bildplatzhalter 2"/>
          <p:cNvSpPr>
            <a:spLocks noGrp="1"/>
          </p:cNvSpPr>
          <p:nvPr>
            <p:ph type="pic" sz="quarter" idx="11"/>
          </p:nvPr>
        </p:nvSpPr>
        <p:spPr>
          <a:xfrm>
            <a:off x="456583" y="1126400"/>
            <a:ext cx="13320617" cy="8192000"/>
          </a:xfrm>
          <a:prstGeom prst="rect">
            <a:avLst/>
          </a:prstGeom>
        </p:spPr>
        <p:txBody>
          <a:bodyPr/>
          <a:lstStyle>
            <a:lvl1pPr marL="0" indent="0">
              <a:buNone/>
              <a:defRPr baseline="0"/>
            </a:lvl1pPr>
          </a:lstStyle>
          <a:p>
            <a:r>
              <a:rPr lang="de-DE"/>
              <a:t>Bild durch Klicken auf Symbol hinzufügen</a:t>
            </a:r>
            <a:endParaRPr lang="de-DE" dirty="0"/>
          </a:p>
        </p:txBody>
      </p:sp>
    </p:spTree>
    <p:extLst>
      <p:ext uri="{BB962C8B-B14F-4D97-AF65-F5344CB8AC3E}">
        <p14:creationId xmlns:p14="http://schemas.microsoft.com/office/powerpoint/2010/main" val="3065289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Modulliste">
    <p:spTree>
      <p:nvGrpSpPr>
        <p:cNvPr id="1" name=""/>
        <p:cNvGrpSpPr/>
        <p:nvPr/>
      </p:nvGrpSpPr>
      <p:grpSpPr>
        <a:xfrm>
          <a:off x="0" y="0"/>
          <a:ext cx="0" cy="0"/>
          <a:chOff x="0" y="0"/>
          <a:chExt cx="0" cy="0"/>
        </a:xfrm>
      </p:grpSpPr>
      <p:sp>
        <p:nvSpPr>
          <p:cNvPr id="5" name="Textplatzhalter 4"/>
          <p:cNvSpPr>
            <a:spLocks noGrp="1"/>
          </p:cNvSpPr>
          <p:nvPr>
            <p:ph type="body" sz="quarter" idx="10" hasCustomPrompt="1"/>
          </p:nvPr>
        </p:nvSpPr>
        <p:spPr>
          <a:xfrm>
            <a:off x="457200" y="457201"/>
            <a:ext cx="13320000" cy="360000"/>
          </a:xfrm>
          <a:prstGeom prst="rect">
            <a:avLst/>
          </a:prstGeom>
        </p:spPr>
        <p:txBody>
          <a:bodyPr lIns="0" tIns="0" rIns="0" bIns="0"/>
          <a:lstStyle>
            <a:lvl1pPr marL="0" indent="0">
              <a:buNone/>
              <a:defRPr sz="2500" baseline="0">
                <a:solidFill>
                  <a:srgbClr val="739900">
                    <a:alpha val="55000"/>
                  </a:srgbClr>
                </a:solidFill>
                <a:latin typeface="+mj-lt"/>
                <a:ea typeface="Open Sans Light" panose="020B0306030504020204" pitchFamily="34" charset="0"/>
                <a:cs typeface="Open Sans Light" panose="020B0306030504020204" pitchFamily="34" charset="0"/>
              </a:defRPr>
            </a:lvl1pPr>
          </a:lstStyle>
          <a:p>
            <a:pPr lvl="0"/>
            <a:r>
              <a:rPr lang="de-DE" dirty="0"/>
              <a:t>TITEL DURCH KLICKEN BEARBEITEN</a:t>
            </a:r>
          </a:p>
        </p:txBody>
      </p:sp>
      <p:sp>
        <p:nvSpPr>
          <p:cNvPr id="11" name="Titelplatzhalter 10"/>
          <p:cNvSpPr>
            <a:spLocks noGrp="1"/>
          </p:cNvSpPr>
          <p:nvPr>
            <p:ph type="title" hasCustomPrompt="1"/>
          </p:nvPr>
        </p:nvSpPr>
        <p:spPr>
          <a:xfrm>
            <a:off x="457200" y="824400"/>
            <a:ext cx="13320000" cy="432000"/>
          </a:xfrm>
          <a:prstGeom prst="rect">
            <a:avLst/>
          </a:prstGeom>
        </p:spPr>
        <p:txBody>
          <a:bodyPr lIns="0" tIns="0" rIns="0" bIns="0"/>
          <a:lstStyle>
            <a:lvl1pPr>
              <a:defRPr sz="3000" b="1" baseline="0">
                <a:latin typeface="+mn-lt"/>
                <a:ea typeface="Open Sans" panose="020B0606030504020204" pitchFamily="34" charset="0"/>
                <a:cs typeface="Open Sans" panose="020B0606030504020204" pitchFamily="34" charset="0"/>
              </a:defRPr>
            </a:lvl1pPr>
          </a:lstStyle>
          <a:p>
            <a:r>
              <a:rPr lang="de-DE" dirty="0"/>
              <a:t>TITEL DURCH KLICKEN BEARBEITEN</a:t>
            </a:r>
          </a:p>
        </p:txBody>
      </p:sp>
      <p:sp>
        <p:nvSpPr>
          <p:cNvPr id="14" name="Textplatzhalter 13"/>
          <p:cNvSpPr>
            <a:spLocks noGrp="1"/>
          </p:cNvSpPr>
          <p:nvPr>
            <p:ph type="body" sz="quarter" idx="11" hasCustomPrompt="1"/>
          </p:nvPr>
        </p:nvSpPr>
        <p:spPr>
          <a:xfrm>
            <a:off x="457199" y="1386000"/>
            <a:ext cx="13320000" cy="288000"/>
          </a:xfrm>
          <a:prstGeom prst="rect">
            <a:avLst/>
          </a:prstGeom>
        </p:spPr>
        <p:txBody>
          <a:bodyPr lIns="0" tIns="0" rIns="0" bIns="0"/>
          <a:lstStyle>
            <a:lvl1pPr marL="0" indent="0">
              <a:buNone/>
              <a:defRPr sz="2000" baseline="0">
                <a:latin typeface="+mn-lt"/>
                <a:ea typeface="Open Sans" panose="020B0606030504020204" pitchFamily="34" charset="0"/>
                <a:cs typeface="Open Sans" panose="020B0606030504020204" pitchFamily="34" charset="0"/>
              </a:defRPr>
            </a:lvl1pPr>
            <a:lvl2pPr>
              <a:defRPr sz="1406">
                <a:latin typeface="Open Sans" panose="020B0606030504020204" pitchFamily="34" charset="0"/>
                <a:ea typeface="Open Sans" panose="020B0606030504020204" pitchFamily="34" charset="0"/>
                <a:cs typeface="Open Sans" panose="020B0606030504020204" pitchFamily="34" charset="0"/>
              </a:defRPr>
            </a:lvl2pPr>
            <a:lvl3pPr>
              <a:defRPr sz="1406">
                <a:latin typeface="Open Sans" panose="020B0606030504020204" pitchFamily="34" charset="0"/>
                <a:ea typeface="Open Sans" panose="020B0606030504020204" pitchFamily="34" charset="0"/>
                <a:cs typeface="Open Sans" panose="020B0606030504020204" pitchFamily="34" charset="0"/>
              </a:defRPr>
            </a:lvl3pPr>
            <a:lvl4pPr>
              <a:defRPr sz="1406">
                <a:latin typeface="Open Sans" panose="020B0606030504020204" pitchFamily="34" charset="0"/>
                <a:ea typeface="Open Sans" panose="020B0606030504020204" pitchFamily="34" charset="0"/>
                <a:cs typeface="Open Sans" panose="020B0606030504020204" pitchFamily="34" charset="0"/>
              </a:defRPr>
            </a:lvl4pPr>
            <a:lvl5pPr>
              <a:defRPr sz="1406">
                <a:latin typeface="Open Sans" panose="020B0606030504020204" pitchFamily="34" charset="0"/>
                <a:ea typeface="Open Sans" panose="020B0606030504020204" pitchFamily="34" charset="0"/>
                <a:cs typeface="Open Sans" panose="020B0606030504020204" pitchFamily="34" charset="0"/>
              </a:defRPr>
            </a:lvl5pPr>
          </a:lstStyle>
          <a:p>
            <a:pPr lvl="0"/>
            <a:r>
              <a:rPr lang="de-DE" dirty="0"/>
              <a:t>ÜBERSCHRIFT DURCH KLICKEN BEARBEITEN</a:t>
            </a:r>
          </a:p>
        </p:txBody>
      </p:sp>
      <p:sp>
        <p:nvSpPr>
          <p:cNvPr id="16" name="Textplatzhalter 15"/>
          <p:cNvSpPr>
            <a:spLocks noGrp="1"/>
          </p:cNvSpPr>
          <p:nvPr>
            <p:ph type="body" sz="quarter" idx="12" hasCustomPrompt="1"/>
          </p:nvPr>
        </p:nvSpPr>
        <p:spPr>
          <a:xfrm>
            <a:off x="457201" y="1731600"/>
            <a:ext cx="15119999" cy="576000"/>
          </a:xfrm>
          <a:prstGeom prst="rect">
            <a:avLst/>
          </a:prstGeom>
        </p:spPr>
        <p:txBody>
          <a:bodyPr lIns="0" tIns="0" rIns="0" bIns="0"/>
          <a:lstStyle>
            <a:lvl1pPr marL="0" indent="0">
              <a:buNone/>
              <a:defRPr sz="1600" baseline="0">
                <a:latin typeface="+mn-lt"/>
                <a:ea typeface="Open Sans" panose="020B0606030504020204" pitchFamily="34" charset="0"/>
                <a:cs typeface="Open Sans" panose="020B0606030504020204" pitchFamily="34" charset="0"/>
              </a:defRPr>
            </a:lvl1pPr>
          </a:lstStyle>
          <a:p>
            <a:pPr lvl="0"/>
            <a:r>
              <a:rPr lang="de-DE" dirty="0"/>
              <a:t>Text durch Klicken bearbeiten</a:t>
            </a:r>
          </a:p>
        </p:txBody>
      </p:sp>
      <p:sp>
        <p:nvSpPr>
          <p:cNvPr id="17" name="Textplatzhalter 13"/>
          <p:cNvSpPr>
            <a:spLocks noGrp="1"/>
          </p:cNvSpPr>
          <p:nvPr>
            <p:ph type="body" sz="quarter" idx="13" hasCustomPrompt="1"/>
          </p:nvPr>
        </p:nvSpPr>
        <p:spPr>
          <a:xfrm>
            <a:off x="457199" y="5652001"/>
            <a:ext cx="13320000" cy="288000"/>
          </a:xfrm>
          <a:prstGeom prst="rect">
            <a:avLst/>
          </a:prstGeom>
        </p:spPr>
        <p:txBody>
          <a:bodyPr lIns="0" tIns="0" rIns="0" bIns="0"/>
          <a:lstStyle>
            <a:lvl1pPr marL="0" indent="0">
              <a:buNone/>
              <a:defRPr sz="2000" baseline="0">
                <a:latin typeface="+mn-lt"/>
                <a:ea typeface="Open Sans" panose="020B0606030504020204" pitchFamily="34" charset="0"/>
                <a:cs typeface="Open Sans" panose="020B0606030504020204" pitchFamily="34" charset="0"/>
              </a:defRPr>
            </a:lvl1pPr>
            <a:lvl2pPr>
              <a:defRPr sz="1406">
                <a:latin typeface="Open Sans" panose="020B0606030504020204" pitchFamily="34" charset="0"/>
                <a:ea typeface="Open Sans" panose="020B0606030504020204" pitchFamily="34" charset="0"/>
                <a:cs typeface="Open Sans" panose="020B0606030504020204" pitchFamily="34" charset="0"/>
              </a:defRPr>
            </a:lvl2pPr>
            <a:lvl3pPr>
              <a:defRPr sz="1406">
                <a:latin typeface="Open Sans" panose="020B0606030504020204" pitchFamily="34" charset="0"/>
                <a:ea typeface="Open Sans" panose="020B0606030504020204" pitchFamily="34" charset="0"/>
                <a:cs typeface="Open Sans" panose="020B0606030504020204" pitchFamily="34" charset="0"/>
              </a:defRPr>
            </a:lvl3pPr>
            <a:lvl4pPr>
              <a:defRPr sz="1406">
                <a:latin typeface="Open Sans" panose="020B0606030504020204" pitchFamily="34" charset="0"/>
                <a:ea typeface="Open Sans" panose="020B0606030504020204" pitchFamily="34" charset="0"/>
                <a:cs typeface="Open Sans" panose="020B0606030504020204" pitchFamily="34" charset="0"/>
              </a:defRPr>
            </a:lvl4pPr>
            <a:lvl5pPr>
              <a:defRPr sz="1406">
                <a:latin typeface="Open Sans" panose="020B0606030504020204" pitchFamily="34" charset="0"/>
                <a:ea typeface="Open Sans" panose="020B0606030504020204" pitchFamily="34" charset="0"/>
                <a:cs typeface="Open Sans" panose="020B0606030504020204" pitchFamily="34" charset="0"/>
              </a:defRPr>
            </a:lvl5pPr>
          </a:lstStyle>
          <a:p>
            <a:pPr lvl="0"/>
            <a:r>
              <a:rPr lang="de-DE" dirty="0"/>
              <a:t>ÜBERSCHRIFT DURCH KLICKEN BEARBEITEN</a:t>
            </a:r>
          </a:p>
        </p:txBody>
      </p:sp>
      <p:sp>
        <p:nvSpPr>
          <p:cNvPr id="18" name="Textplatzhalter 15"/>
          <p:cNvSpPr>
            <a:spLocks noGrp="1"/>
          </p:cNvSpPr>
          <p:nvPr>
            <p:ph type="body" sz="quarter" idx="14" hasCustomPrompt="1"/>
          </p:nvPr>
        </p:nvSpPr>
        <p:spPr>
          <a:xfrm>
            <a:off x="457201" y="5997601"/>
            <a:ext cx="15119999" cy="576000"/>
          </a:xfrm>
          <a:prstGeom prst="rect">
            <a:avLst/>
          </a:prstGeom>
        </p:spPr>
        <p:txBody>
          <a:bodyPr lIns="0" tIns="0" rIns="0" bIns="0"/>
          <a:lstStyle>
            <a:lvl1pPr marL="0" indent="0">
              <a:buNone/>
              <a:defRPr sz="1600" baseline="0">
                <a:latin typeface="+mn-lt"/>
                <a:ea typeface="Open Sans" panose="020B0606030504020204" pitchFamily="34" charset="0"/>
                <a:cs typeface="Open Sans" panose="020B0606030504020204" pitchFamily="34" charset="0"/>
              </a:defRPr>
            </a:lvl1pPr>
          </a:lstStyle>
          <a:p>
            <a:pPr lvl="0"/>
            <a:r>
              <a:rPr lang="de-DE" dirty="0"/>
              <a:t>Text durch Klicken bearbeiten</a:t>
            </a:r>
          </a:p>
        </p:txBody>
      </p:sp>
    </p:spTree>
    <p:extLst>
      <p:ext uri="{BB962C8B-B14F-4D97-AF65-F5344CB8AC3E}">
        <p14:creationId xmlns:p14="http://schemas.microsoft.com/office/powerpoint/2010/main" val="1255121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Konfiguration">
    <p:spTree>
      <p:nvGrpSpPr>
        <p:cNvPr id="1" name=""/>
        <p:cNvGrpSpPr/>
        <p:nvPr/>
      </p:nvGrpSpPr>
      <p:grpSpPr>
        <a:xfrm>
          <a:off x="0" y="0"/>
          <a:ext cx="0" cy="0"/>
          <a:chOff x="0" y="0"/>
          <a:chExt cx="0" cy="0"/>
        </a:xfrm>
      </p:grpSpPr>
      <p:sp>
        <p:nvSpPr>
          <p:cNvPr id="5" name="Textplatzhalter 4"/>
          <p:cNvSpPr>
            <a:spLocks noGrp="1"/>
          </p:cNvSpPr>
          <p:nvPr>
            <p:ph type="body" sz="quarter" idx="10" hasCustomPrompt="1"/>
          </p:nvPr>
        </p:nvSpPr>
        <p:spPr>
          <a:xfrm>
            <a:off x="457200" y="457201"/>
            <a:ext cx="13320000" cy="360000"/>
          </a:xfrm>
          <a:prstGeom prst="rect">
            <a:avLst/>
          </a:prstGeom>
        </p:spPr>
        <p:txBody>
          <a:bodyPr lIns="0" tIns="0" rIns="0" bIns="0"/>
          <a:lstStyle>
            <a:lvl1pPr marL="0" indent="0">
              <a:buNone/>
              <a:defRPr sz="2500" baseline="0">
                <a:solidFill>
                  <a:srgbClr val="739900">
                    <a:alpha val="55000"/>
                  </a:srgbClr>
                </a:solidFill>
                <a:latin typeface="+mj-lt"/>
                <a:ea typeface="Open Sans Light" panose="020B0306030504020204" pitchFamily="34" charset="0"/>
                <a:cs typeface="Open Sans Light" panose="020B0306030504020204" pitchFamily="34" charset="0"/>
              </a:defRPr>
            </a:lvl1pPr>
          </a:lstStyle>
          <a:p>
            <a:pPr lvl="0"/>
            <a:r>
              <a:rPr lang="de-DE" dirty="0"/>
              <a:t>TITEL DURCH KLICKEN BEARBEITEN</a:t>
            </a:r>
          </a:p>
        </p:txBody>
      </p:sp>
      <p:sp>
        <p:nvSpPr>
          <p:cNvPr id="16" name="Textplatzhalter 15"/>
          <p:cNvSpPr>
            <a:spLocks noGrp="1"/>
          </p:cNvSpPr>
          <p:nvPr>
            <p:ph type="body" sz="quarter" idx="12" hasCustomPrompt="1"/>
          </p:nvPr>
        </p:nvSpPr>
        <p:spPr>
          <a:xfrm>
            <a:off x="14011200" y="2455201"/>
            <a:ext cx="2880000" cy="6840000"/>
          </a:xfrm>
          <a:prstGeom prst="rect">
            <a:avLst/>
          </a:prstGeom>
        </p:spPr>
        <p:txBody>
          <a:bodyPr lIns="0" tIns="0" rIns="0" bIns="0"/>
          <a:lstStyle>
            <a:lvl1pPr marL="0" indent="0">
              <a:buNone/>
              <a:defRPr sz="1200" baseline="0">
                <a:latin typeface="+mn-lt"/>
                <a:ea typeface="Open Sans" panose="020B0606030504020204" pitchFamily="34" charset="0"/>
                <a:cs typeface="Open Sans" panose="020B0606030504020204" pitchFamily="34" charset="0"/>
              </a:defRPr>
            </a:lvl1pPr>
          </a:lstStyle>
          <a:p>
            <a:pPr lvl="0"/>
            <a:r>
              <a:rPr lang="de-DE" dirty="0"/>
              <a:t>Notizen durch klicken hinzufügen</a:t>
            </a:r>
          </a:p>
        </p:txBody>
      </p:sp>
    </p:spTree>
    <p:extLst>
      <p:ext uri="{BB962C8B-B14F-4D97-AF65-F5344CB8AC3E}">
        <p14:creationId xmlns:p14="http://schemas.microsoft.com/office/powerpoint/2010/main" val="725165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Deckblatt">
    <p:spTree>
      <p:nvGrpSpPr>
        <p:cNvPr id="1" name=""/>
        <p:cNvGrpSpPr/>
        <p:nvPr/>
      </p:nvGrpSpPr>
      <p:grpSpPr>
        <a:xfrm>
          <a:off x="0" y="0"/>
          <a:ext cx="0" cy="0"/>
          <a:chOff x="0" y="0"/>
          <a:chExt cx="0" cy="0"/>
        </a:xfrm>
      </p:grpSpPr>
      <p:sp>
        <p:nvSpPr>
          <p:cNvPr id="6" name="Titel 5"/>
          <p:cNvSpPr>
            <a:spLocks noGrp="1"/>
          </p:cNvSpPr>
          <p:nvPr>
            <p:ph type="title" hasCustomPrompt="1"/>
          </p:nvPr>
        </p:nvSpPr>
        <p:spPr>
          <a:xfrm>
            <a:off x="468000" y="6732000"/>
            <a:ext cx="13320000" cy="2613600"/>
          </a:xfrm>
          <a:prstGeom prst="rect">
            <a:avLst/>
          </a:prstGeom>
        </p:spPr>
        <p:txBody>
          <a:bodyPr lIns="0" tIns="144000" rIns="0" bIns="0">
            <a:noAutofit/>
          </a:bodyPr>
          <a:lstStyle>
            <a:lvl1pPr>
              <a:lnSpc>
                <a:spcPct val="80000"/>
              </a:lnSpc>
              <a:defRPr sz="10200" b="1">
                <a:solidFill>
                  <a:schemeClr val="bg1"/>
                </a:solidFill>
                <a:latin typeface="+mn-lt"/>
                <a:ea typeface="Open Sans" panose="020B0606030504020204" pitchFamily="34" charset="0"/>
                <a:cs typeface="Open Sans" panose="020B0606030504020204" pitchFamily="34" charset="0"/>
              </a:defRPr>
            </a:lvl1pPr>
          </a:lstStyle>
          <a:p>
            <a:r>
              <a:rPr lang="de-DE" dirty="0"/>
              <a:t>TITEL HINZUFÜGEN</a:t>
            </a:r>
          </a:p>
        </p:txBody>
      </p:sp>
      <p:sp>
        <p:nvSpPr>
          <p:cNvPr id="13" name="Textplatzhalter 12"/>
          <p:cNvSpPr>
            <a:spLocks noGrp="1"/>
          </p:cNvSpPr>
          <p:nvPr>
            <p:ph type="body" sz="quarter" idx="10" hasCustomPrompt="1"/>
          </p:nvPr>
        </p:nvSpPr>
        <p:spPr>
          <a:xfrm>
            <a:off x="467999" y="6034553"/>
            <a:ext cx="13320000" cy="684000"/>
          </a:xfrm>
          <a:prstGeom prst="rect">
            <a:avLst/>
          </a:prstGeom>
        </p:spPr>
        <p:txBody>
          <a:bodyPr lIns="72000" tIns="0" rIns="0" bIns="0"/>
          <a:lstStyle>
            <a:lvl1pPr>
              <a:defRPr sz="5000">
                <a:solidFill>
                  <a:schemeClr val="bg1"/>
                </a:solidFill>
                <a:latin typeface="+mj-lt"/>
                <a:ea typeface="Open Sans Light" panose="020B0306030504020204" pitchFamily="34" charset="0"/>
                <a:cs typeface="Open Sans Light" panose="020B0306030504020204" pitchFamily="34" charset="0"/>
              </a:defRPr>
            </a:lvl1pPr>
          </a:lstStyle>
          <a:p>
            <a:pPr lvl="0"/>
            <a:r>
              <a:rPr lang="de-DE" dirty="0"/>
              <a:t>TITEL DURCH KLICKEN HINZUFÜGEN</a:t>
            </a:r>
          </a:p>
        </p:txBody>
      </p:sp>
    </p:spTree>
    <p:extLst>
      <p:ext uri="{BB962C8B-B14F-4D97-AF65-F5344CB8AC3E}">
        <p14:creationId xmlns:p14="http://schemas.microsoft.com/office/powerpoint/2010/main" val="26135573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739900">
            <a:alpha val="55000"/>
          </a:srgbClr>
        </a:solidFill>
        <a:effectLst/>
      </p:bgPr>
    </p:bg>
    <p:spTree>
      <p:nvGrpSpPr>
        <p:cNvPr id="1" name=""/>
        <p:cNvGrpSpPr/>
        <p:nvPr/>
      </p:nvGrpSpPr>
      <p:grpSpPr>
        <a:xfrm>
          <a:off x="0" y="0"/>
          <a:ext cx="0" cy="0"/>
          <a:chOff x="0" y="0"/>
          <a:chExt cx="0" cy="0"/>
        </a:xfrm>
      </p:grpSpPr>
      <p:pic>
        <p:nvPicPr>
          <p:cNvPr id="9" name="Grafik 8"/>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57201" y="457201"/>
            <a:ext cx="3096001" cy="729153"/>
          </a:xfrm>
          <a:prstGeom prst="rect">
            <a:avLst/>
          </a:prstGeom>
          <a:noFill/>
        </p:spPr>
      </p:pic>
      <p:pic>
        <p:nvPicPr>
          <p:cNvPr id="3" name="Grafik 2"/>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457200" y="457200"/>
            <a:ext cx="3096000" cy="729154"/>
          </a:xfrm>
          <a:prstGeom prst="rect">
            <a:avLst/>
          </a:prstGeom>
          <a:noFill/>
        </p:spPr>
      </p:pic>
    </p:spTree>
    <p:extLst>
      <p:ext uri="{BB962C8B-B14F-4D97-AF65-F5344CB8AC3E}">
        <p14:creationId xmlns:p14="http://schemas.microsoft.com/office/powerpoint/2010/main" val="1913093300"/>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642640" rtl="0" eaLnBrk="1" latinLnBrk="0" hangingPunct="1">
        <a:lnSpc>
          <a:spcPct val="90000"/>
        </a:lnSpc>
        <a:spcBef>
          <a:spcPct val="0"/>
        </a:spcBef>
        <a:buNone/>
        <a:defRPr sz="6747" b="0" kern="1200">
          <a:solidFill>
            <a:schemeClr val="tx1"/>
          </a:solidFill>
          <a:latin typeface="+mn-lt"/>
          <a:ea typeface="+mj-ea"/>
          <a:cs typeface="+mj-cs"/>
        </a:defRPr>
      </a:lvl1pPr>
    </p:titleStyle>
    <p:bodyStyle>
      <a:lvl1pPr marL="0" indent="0" algn="l" defTabSz="642640" rtl="0" eaLnBrk="1" latinLnBrk="0" hangingPunct="1">
        <a:lnSpc>
          <a:spcPct val="90000"/>
        </a:lnSpc>
        <a:spcBef>
          <a:spcPts val="703"/>
        </a:spcBef>
        <a:buFont typeface="Arial" panose="020B0604020202020204" pitchFamily="34" charset="0"/>
        <a:buNone/>
        <a:defRPr sz="1968" kern="1200" baseline="0">
          <a:solidFill>
            <a:schemeClr val="tx1"/>
          </a:solidFill>
          <a:latin typeface="+mn-lt"/>
          <a:ea typeface="+mn-ea"/>
          <a:cs typeface="+mn-cs"/>
        </a:defRPr>
      </a:lvl1pPr>
      <a:lvl2pPr marL="481980" indent="-160660" algn="l" defTabSz="642640" rtl="0" eaLnBrk="1" latinLnBrk="0" hangingPunct="1">
        <a:lnSpc>
          <a:spcPct val="90000"/>
        </a:lnSpc>
        <a:spcBef>
          <a:spcPts val="351"/>
        </a:spcBef>
        <a:buFont typeface="Arial" panose="020B0604020202020204" pitchFamily="34" charset="0"/>
        <a:buChar char="•"/>
        <a:defRPr sz="1687" kern="1200">
          <a:solidFill>
            <a:schemeClr val="tx1"/>
          </a:solidFill>
          <a:latin typeface="+mn-lt"/>
          <a:ea typeface="+mn-ea"/>
          <a:cs typeface="+mn-cs"/>
        </a:defRPr>
      </a:lvl2pPr>
      <a:lvl3pPr marL="803300" indent="-160660" algn="l" defTabSz="642640" rtl="0" eaLnBrk="1" latinLnBrk="0" hangingPunct="1">
        <a:lnSpc>
          <a:spcPct val="90000"/>
        </a:lnSpc>
        <a:spcBef>
          <a:spcPts val="351"/>
        </a:spcBef>
        <a:buFont typeface="Arial" panose="020B0604020202020204" pitchFamily="34" charset="0"/>
        <a:buChar char="•"/>
        <a:defRPr sz="1406" kern="1200">
          <a:solidFill>
            <a:schemeClr val="tx1"/>
          </a:solidFill>
          <a:latin typeface="+mn-lt"/>
          <a:ea typeface="+mn-ea"/>
          <a:cs typeface="+mn-cs"/>
        </a:defRPr>
      </a:lvl3pPr>
      <a:lvl4pPr marL="1124621" indent="-160660" algn="l" defTabSz="642640" rtl="0" eaLnBrk="1" latinLnBrk="0" hangingPunct="1">
        <a:lnSpc>
          <a:spcPct val="90000"/>
        </a:lnSpc>
        <a:spcBef>
          <a:spcPts val="351"/>
        </a:spcBef>
        <a:buFont typeface="Arial" panose="020B0604020202020204" pitchFamily="34" charset="0"/>
        <a:buChar char="•"/>
        <a:defRPr sz="1265" kern="1200">
          <a:solidFill>
            <a:schemeClr val="tx1"/>
          </a:solidFill>
          <a:latin typeface="+mn-lt"/>
          <a:ea typeface="+mn-ea"/>
          <a:cs typeface="+mn-cs"/>
        </a:defRPr>
      </a:lvl4pPr>
      <a:lvl5pPr marL="1445941" indent="-160660" algn="l" defTabSz="642640" rtl="0" eaLnBrk="1" latinLnBrk="0" hangingPunct="1">
        <a:lnSpc>
          <a:spcPct val="90000"/>
        </a:lnSpc>
        <a:spcBef>
          <a:spcPts val="351"/>
        </a:spcBef>
        <a:buFont typeface="Arial" panose="020B0604020202020204" pitchFamily="34" charset="0"/>
        <a:buChar char="•"/>
        <a:defRPr sz="1265" kern="1200">
          <a:solidFill>
            <a:schemeClr val="tx1"/>
          </a:solidFill>
          <a:latin typeface="+mn-lt"/>
          <a:ea typeface="+mn-ea"/>
          <a:cs typeface="+mn-cs"/>
        </a:defRPr>
      </a:lvl5pPr>
      <a:lvl6pPr marL="1767261" indent="-160660" algn="l" defTabSz="642640" rtl="0" eaLnBrk="1" latinLnBrk="0" hangingPunct="1">
        <a:lnSpc>
          <a:spcPct val="90000"/>
        </a:lnSpc>
        <a:spcBef>
          <a:spcPts val="351"/>
        </a:spcBef>
        <a:buFont typeface="Arial" panose="020B0604020202020204" pitchFamily="34" charset="0"/>
        <a:buChar char="•"/>
        <a:defRPr sz="1265" kern="1200">
          <a:solidFill>
            <a:schemeClr val="tx1"/>
          </a:solidFill>
          <a:latin typeface="+mn-lt"/>
          <a:ea typeface="+mn-ea"/>
          <a:cs typeface="+mn-cs"/>
        </a:defRPr>
      </a:lvl6pPr>
      <a:lvl7pPr marL="2088581" indent="-160660" algn="l" defTabSz="642640" rtl="0" eaLnBrk="1" latinLnBrk="0" hangingPunct="1">
        <a:lnSpc>
          <a:spcPct val="90000"/>
        </a:lnSpc>
        <a:spcBef>
          <a:spcPts val="351"/>
        </a:spcBef>
        <a:buFont typeface="Arial" panose="020B0604020202020204" pitchFamily="34" charset="0"/>
        <a:buChar char="•"/>
        <a:defRPr sz="1265" kern="1200">
          <a:solidFill>
            <a:schemeClr val="tx1"/>
          </a:solidFill>
          <a:latin typeface="+mn-lt"/>
          <a:ea typeface="+mn-ea"/>
          <a:cs typeface="+mn-cs"/>
        </a:defRPr>
      </a:lvl7pPr>
      <a:lvl8pPr marL="2409901" indent="-160660" algn="l" defTabSz="642640" rtl="0" eaLnBrk="1" latinLnBrk="0" hangingPunct="1">
        <a:lnSpc>
          <a:spcPct val="90000"/>
        </a:lnSpc>
        <a:spcBef>
          <a:spcPts val="351"/>
        </a:spcBef>
        <a:buFont typeface="Arial" panose="020B0604020202020204" pitchFamily="34" charset="0"/>
        <a:buChar char="•"/>
        <a:defRPr sz="1265" kern="1200">
          <a:solidFill>
            <a:schemeClr val="tx1"/>
          </a:solidFill>
          <a:latin typeface="+mn-lt"/>
          <a:ea typeface="+mn-ea"/>
          <a:cs typeface="+mn-cs"/>
        </a:defRPr>
      </a:lvl8pPr>
      <a:lvl9pPr marL="2731221" indent="-160660" algn="l" defTabSz="642640" rtl="0" eaLnBrk="1" latinLnBrk="0" hangingPunct="1">
        <a:lnSpc>
          <a:spcPct val="90000"/>
        </a:lnSpc>
        <a:spcBef>
          <a:spcPts val="351"/>
        </a:spcBef>
        <a:buFont typeface="Arial" panose="020B0604020202020204" pitchFamily="34" charset="0"/>
        <a:buChar char="•"/>
        <a:defRPr sz="1265" kern="1200">
          <a:solidFill>
            <a:schemeClr val="tx1"/>
          </a:solidFill>
          <a:latin typeface="+mn-lt"/>
          <a:ea typeface="+mn-ea"/>
          <a:cs typeface="+mn-cs"/>
        </a:defRPr>
      </a:lvl9pPr>
    </p:bodyStyle>
    <p:otherStyle>
      <a:defPPr>
        <a:defRPr lang="de-DE"/>
      </a:defPPr>
      <a:lvl1pPr marL="0" algn="l" defTabSz="642640" rtl="0" eaLnBrk="1" latinLnBrk="0" hangingPunct="1">
        <a:defRPr sz="1265" kern="1200">
          <a:solidFill>
            <a:schemeClr val="tx1"/>
          </a:solidFill>
          <a:latin typeface="+mn-lt"/>
          <a:ea typeface="+mn-ea"/>
          <a:cs typeface="+mn-cs"/>
        </a:defRPr>
      </a:lvl1pPr>
      <a:lvl2pPr marL="321320" algn="l" defTabSz="642640" rtl="0" eaLnBrk="1" latinLnBrk="0" hangingPunct="1">
        <a:defRPr sz="1265" kern="1200">
          <a:solidFill>
            <a:schemeClr val="tx1"/>
          </a:solidFill>
          <a:latin typeface="+mn-lt"/>
          <a:ea typeface="+mn-ea"/>
          <a:cs typeface="+mn-cs"/>
        </a:defRPr>
      </a:lvl2pPr>
      <a:lvl3pPr marL="642640" algn="l" defTabSz="642640" rtl="0" eaLnBrk="1" latinLnBrk="0" hangingPunct="1">
        <a:defRPr sz="1265" kern="1200">
          <a:solidFill>
            <a:schemeClr val="tx1"/>
          </a:solidFill>
          <a:latin typeface="+mn-lt"/>
          <a:ea typeface="+mn-ea"/>
          <a:cs typeface="+mn-cs"/>
        </a:defRPr>
      </a:lvl3pPr>
      <a:lvl4pPr marL="963960" algn="l" defTabSz="642640" rtl="0" eaLnBrk="1" latinLnBrk="0" hangingPunct="1">
        <a:defRPr sz="1265" kern="1200">
          <a:solidFill>
            <a:schemeClr val="tx1"/>
          </a:solidFill>
          <a:latin typeface="+mn-lt"/>
          <a:ea typeface="+mn-ea"/>
          <a:cs typeface="+mn-cs"/>
        </a:defRPr>
      </a:lvl4pPr>
      <a:lvl5pPr marL="1285281" algn="l" defTabSz="642640" rtl="0" eaLnBrk="1" latinLnBrk="0" hangingPunct="1">
        <a:defRPr sz="1265" kern="1200">
          <a:solidFill>
            <a:schemeClr val="tx1"/>
          </a:solidFill>
          <a:latin typeface="+mn-lt"/>
          <a:ea typeface="+mn-ea"/>
          <a:cs typeface="+mn-cs"/>
        </a:defRPr>
      </a:lvl5pPr>
      <a:lvl6pPr marL="1606601" algn="l" defTabSz="642640" rtl="0" eaLnBrk="1" latinLnBrk="0" hangingPunct="1">
        <a:defRPr sz="1265" kern="1200">
          <a:solidFill>
            <a:schemeClr val="tx1"/>
          </a:solidFill>
          <a:latin typeface="+mn-lt"/>
          <a:ea typeface="+mn-ea"/>
          <a:cs typeface="+mn-cs"/>
        </a:defRPr>
      </a:lvl6pPr>
      <a:lvl7pPr marL="1927921" algn="l" defTabSz="642640" rtl="0" eaLnBrk="1" latinLnBrk="0" hangingPunct="1">
        <a:defRPr sz="1265" kern="1200">
          <a:solidFill>
            <a:schemeClr val="tx1"/>
          </a:solidFill>
          <a:latin typeface="+mn-lt"/>
          <a:ea typeface="+mn-ea"/>
          <a:cs typeface="+mn-cs"/>
        </a:defRPr>
      </a:lvl7pPr>
      <a:lvl8pPr marL="2249241" algn="l" defTabSz="642640" rtl="0" eaLnBrk="1" latinLnBrk="0" hangingPunct="1">
        <a:defRPr sz="1265" kern="1200">
          <a:solidFill>
            <a:schemeClr val="tx1"/>
          </a:solidFill>
          <a:latin typeface="+mn-lt"/>
          <a:ea typeface="+mn-ea"/>
          <a:cs typeface="+mn-cs"/>
        </a:defRPr>
      </a:lvl8pPr>
      <a:lvl9pPr marL="2570561" algn="l" defTabSz="642640" rtl="0" eaLnBrk="1" latinLnBrk="0" hangingPunct="1">
        <a:defRPr sz="126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Grafik 6"/>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15094858" y="458207"/>
            <a:ext cx="1800000" cy="423925"/>
          </a:xfrm>
          <a:prstGeom prst="rect">
            <a:avLst/>
          </a:prstGeom>
        </p:spPr>
      </p:pic>
    </p:spTree>
    <p:extLst>
      <p:ext uri="{BB962C8B-B14F-4D97-AF65-F5344CB8AC3E}">
        <p14:creationId xmlns:p14="http://schemas.microsoft.com/office/powerpoint/2010/main" val="292531469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Lst>
  <p:txStyles>
    <p:titleStyle>
      <a:lvl1pPr algn="l" defTabSz="642640" rtl="0" eaLnBrk="1" latinLnBrk="0" hangingPunct="1">
        <a:lnSpc>
          <a:spcPct val="90000"/>
        </a:lnSpc>
        <a:spcBef>
          <a:spcPct val="0"/>
        </a:spcBef>
        <a:buNone/>
        <a:defRPr sz="3092" kern="1200">
          <a:solidFill>
            <a:schemeClr val="tx1"/>
          </a:solidFill>
          <a:latin typeface="+mj-lt"/>
          <a:ea typeface="+mj-ea"/>
          <a:cs typeface="+mj-cs"/>
        </a:defRPr>
      </a:lvl1pPr>
    </p:titleStyle>
    <p:bodyStyle>
      <a:lvl1pPr marL="160660" indent="-160660" algn="l" defTabSz="642640" rtl="0" eaLnBrk="1" latinLnBrk="0" hangingPunct="1">
        <a:lnSpc>
          <a:spcPct val="90000"/>
        </a:lnSpc>
        <a:spcBef>
          <a:spcPts val="703"/>
        </a:spcBef>
        <a:buFont typeface="Arial" panose="020B0604020202020204" pitchFamily="34" charset="0"/>
        <a:buChar char="•"/>
        <a:defRPr sz="1968" kern="1200">
          <a:solidFill>
            <a:schemeClr val="tx1"/>
          </a:solidFill>
          <a:latin typeface="+mn-lt"/>
          <a:ea typeface="+mn-ea"/>
          <a:cs typeface="+mn-cs"/>
        </a:defRPr>
      </a:lvl1pPr>
      <a:lvl2pPr marL="481980" indent="-160660" algn="l" defTabSz="642640" rtl="0" eaLnBrk="1" latinLnBrk="0" hangingPunct="1">
        <a:lnSpc>
          <a:spcPct val="90000"/>
        </a:lnSpc>
        <a:spcBef>
          <a:spcPts val="351"/>
        </a:spcBef>
        <a:buFont typeface="Arial" panose="020B0604020202020204" pitchFamily="34" charset="0"/>
        <a:buChar char="•"/>
        <a:defRPr sz="1687" kern="1200">
          <a:solidFill>
            <a:schemeClr val="tx1"/>
          </a:solidFill>
          <a:latin typeface="+mn-lt"/>
          <a:ea typeface="+mn-ea"/>
          <a:cs typeface="+mn-cs"/>
        </a:defRPr>
      </a:lvl2pPr>
      <a:lvl3pPr marL="803300" indent="-160660" algn="l" defTabSz="642640" rtl="0" eaLnBrk="1" latinLnBrk="0" hangingPunct="1">
        <a:lnSpc>
          <a:spcPct val="90000"/>
        </a:lnSpc>
        <a:spcBef>
          <a:spcPts val="351"/>
        </a:spcBef>
        <a:buFont typeface="Arial" panose="020B0604020202020204" pitchFamily="34" charset="0"/>
        <a:buChar char="•"/>
        <a:defRPr sz="1406" kern="1200">
          <a:solidFill>
            <a:schemeClr val="tx1"/>
          </a:solidFill>
          <a:latin typeface="+mn-lt"/>
          <a:ea typeface="+mn-ea"/>
          <a:cs typeface="+mn-cs"/>
        </a:defRPr>
      </a:lvl3pPr>
      <a:lvl4pPr marL="1124621" indent="-160660" algn="l" defTabSz="642640" rtl="0" eaLnBrk="1" latinLnBrk="0" hangingPunct="1">
        <a:lnSpc>
          <a:spcPct val="90000"/>
        </a:lnSpc>
        <a:spcBef>
          <a:spcPts val="351"/>
        </a:spcBef>
        <a:buFont typeface="Arial" panose="020B0604020202020204" pitchFamily="34" charset="0"/>
        <a:buChar char="•"/>
        <a:defRPr sz="1265" kern="1200">
          <a:solidFill>
            <a:schemeClr val="tx1"/>
          </a:solidFill>
          <a:latin typeface="+mn-lt"/>
          <a:ea typeface="+mn-ea"/>
          <a:cs typeface="+mn-cs"/>
        </a:defRPr>
      </a:lvl4pPr>
      <a:lvl5pPr marL="1445941" indent="-160660" algn="l" defTabSz="642640" rtl="0" eaLnBrk="1" latinLnBrk="0" hangingPunct="1">
        <a:lnSpc>
          <a:spcPct val="90000"/>
        </a:lnSpc>
        <a:spcBef>
          <a:spcPts val="351"/>
        </a:spcBef>
        <a:buFont typeface="Arial" panose="020B0604020202020204" pitchFamily="34" charset="0"/>
        <a:buChar char="•"/>
        <a:defRPr sz="1265" kern="1200">
          <a:solidFill>
            <a:schemeClr val="tx1"/>
          </a:solidFill>
          <a:latin typeface="+mn-lt"/>
          <a:ea typeface="+mn-ea"/>
          <a:cs typeface="+mn-cs"/>
        </a:defRPr>
      </a:lvl5pPr>
      <a:lvl6pPr marL="1767261" indent="-160660" algn="l" defTabSz="642640" rtl="0" eaLnBrk="1" latinLnBrk="0" hangingPunct="1">
        <a:lnSpc>
          <a:spcPct val="90000"/>
        </a:lnSpc>
        <a:spcBef>
          <a:spcPts val="351"/>
        </a:spcBef>
        <a:buFont typeface="Arial" panose="020B0604020202020204" pitchFamily="34" charset="0"/>
        <a:buChar char="•"/>
        <a:defRPr sz="1265" kern="1200">
          <a:solidFill>
            <a:schemeClr val="tx1"/>
          </a:solidFill>
          <a:latin typeface="+mn-lt"/>
          <a:ea typeface="+mn-ea"/>
          <a:cs typeface="+mn-cs"/>
        </a:defRPr>
      </a:lvl6pPr>
      <a:lvl7pPr marL="2088581" indent="-160660" algn="l" defTabSz="642640" rtl="0" eaLnBrk="1" latinLnBrk="0" hangingPunct="1">
        <a:lnSpc>
          <a:spcPct val="90000"/>
        </a:lnSpc>
        <a:spcBef>
          <a:spcPts val="351"/>
        </a:spcBef>
        <a:buFont typeface="Arial" panose="020B0604020202020204" pitchFamily="34" charset="0"/>
        <a:buChar char="•"/>
        <a:defRPr sz="1265" kern="1200">
          <a:solidFill>
            <a:schemeClr val="tx1"/>
          </a:solidFill>
          <a:latin typeface="+mn-lt"/>
          <a:ea typeface="+mn-ea"/>
          <a:cs typeface="+mn-cs"/>
        </a:defRPr>
      </a:lvl7pPr>
      <a:lvl8pPr marL="2409901" indent="-160660" algn="l" defTabSz="642640" rtl="0" eaLnBrk="1" latinLnBrk="0" hangingPunct="1">
        <a:lnSpc>
          <a:spcPct val="90000"/>
        </a:lnSpc>
        <a:spcBef>
          <a:spcPts val="351"/>
        </a:spcBef>
        <a:buFont typeface="Arial" panose="020B0604020202020204" pitchFamily="34" charset="0"/>
        <a:buChar char="•"/>
        <a:defRPr sz="1265" kern="1200">
          <a:solidFill>
            <a:schemeClr val="tx1"/>
          </a:solidFill>
          <a:latin typeface="+mn-lt"/>
          <a:ea typeface="+mn-ea"/>
          <a:cs typeface="+mn-cs"/>
        </a:defRPr>
      </a:lvl8pPr>
      <a:lvl9pPr marL="2731221" indent="-160660" algn="l" defTabSz="642640" rtl="0" eaLnBrk="1" latinLnBrk="0" hangingPunct="1">
        <a:lnSpc>
          <a:spcPct val="90000"/>
        </a:lnSpc>
        <a:spcBef>
          <a:spcPts val="351"/>
        </a:spcBef>
        <a:buFont typeface="Arial" panose="020B0604020202020204" pitchFamily="34" charset="0"/>
        <a:buChar char="•"/>
        <a:defRPr sz="1265" kern="1200">
          <a:solidFill>
            <a:schemeClr val="tx1"/>
          </a:solidFill>
          <a:latin typeface="+mn-lt"/>
          <a:ea typeface="+mn-ea"/>
          <a:cs typeface="+mn-cs"/>
        </a:defRPr>
      </a:lvl9pPr>
    </p:bodyStyle>
    <p:otherStyle>
      <a:defPPr>
        <a:defRPr lang="de-DE"/>
      </a:defPPr>
      <a:lvl1pPr marL="0" algn="l" defTabSz="642640" rtl="0" eaLnBrk="1" latinLnBrk="0" hangingPunct="1">
        <a:defRPr sz="1265" kern="1200">
          <a:solidFill>
            <a:schemeClr val="tx1"/>
          </a:solidFill>
          <a:latin typeface="+mn-lt"/>
          <a:ea typeface="+mn-ea"/>
          <a:cs typeface="+mn-cs"/>
        </a:defRPr>
      </a:lvl1pPr>
      <a:lvl2pPr marL="321320" algn="l" defTabSz="642640" rtl="0" eaLnBrk="1" latinLnBrk="0" hangingPunct="1">
        <a:defRPr sz="1265" kern="1200">
          <a:solidFill>
            <a:schemeClr val="tx1"/>
          </a:solidFill>
          <a:latin typeface="+mn-lt"/>
          <a:ea typeface="+mn-ea"/>
          <a:cs typeface="+mn-cs"/>
        </a:defRPr>
      </a:lvl2pPr>
      <a:lvl3pPr marL="642640" algn="l" defTabSz="642640" rtl="0" eaLnBrk="1" latinLnBrk="0" hangingPunct="1">
        <a:defRPr sz="1265" kern="1200">
          <a:solidFill>
            <a:schemeClr val="tx1"/>
          </a:solidFill>
          <a:latin typeface="+mn-lt"/>
          <a:ea typeface="+mn-ea"/>
          <a:cs typeface="+mn-cs"/>
        </a:defRPr>
      </a:lvl3pPr>
      <a:lvl4pPr marL="963960" algn="l" defTabSz="642640" rtl="0" eaLnBrk="1" latinLnBrk="0" hangingPunct="1">
        <a:defRPr sz="1265" kern="1200">
          <a:solidFill>
            <a:schemeClr val="tx1"/>
          </a:solidFill>
          <a:latin typeface="+mn-lt"/>
          <a:ea typeface="+mn-ea"/>
          <a:cs typeface="+mn-cs"/>
        </a:defRPr>
      </a:lvl4pPr>
      <a:lvl5pPr marL="1285281" algn="l" defTabSz="642640" rtl="0" eaLnBrk="1" latinLnBrk="0" hangingPunct="1">
        <a:defRPr sz="1265" kern="1200">
          <a:solidFill>
            <a:schemeClr val="tx1"/>
          </a:solidFill>
          <a:latin typeface="+mn-lt"/>
          <a:ea typeface="+mn-ea"/>
          <a:cs typeface="+mn-cs"/>
        </a:defRPr>
      </a:lvl5pPr>
      <a:lvl6pPr marL="1606601" algn="l" defTabSz="642640" rtl="0" eaLnBrk="1" latinLnBrk="0" hangingPunct="1">
        <a:defRPr sz="1265" kern="1200">
          <a:solidFill>
            <a:schemeClr val="tx1"/>
          </a:solidFill>
          <a:latin typeface="+mn-lt"/>
          <a:ea typeface="+mn-ea"/>
          <a:cs typeface="+mn-cs"/>
        </a:defRPr>
      </a:lvl6pPr>
      <a:lvl7pPr marL="1927921" algn="l" defTabSz="642640" rtl="0" eaLnBrk="1" latinLnBrk="0" hangingPunct="1">
        <a:defRPr sz="1265" kern="1200">
          <a:solidFill>
            <a:schemeClr val="tx1"/>
          </a:solidFill>
          <a:latin typeface="+mn-lt"/>
          <a:ea typeface="+mn-ea"/>
          <a:cs typeface="+mn-cs"/>
        </a:defRPr>
      </a:lvl7pPr>
      <a:lvl8pPr marL="2249241" algn="l" defTabSz="642640" rtl="0" eaLnBrk="1" latinLnBrk="0" hangingPunct="1">
        <a:defRPr sz="1265" kern="1200">
          <a:solidFill>
            <a:schemeClr val="tx1"/>
          </a:solidFill>
          <a:latin typeface="+mn-lt"/>
          <a:ea typeface="+mn-ea"/>
          <a:cs typeface="+mn-cs"/>
        </a:defRPr>
      </a:lvl8pPr>
      <a:lvl9pPr marL="2570561" algn="l" defTabSz="642640" rtl="0" eaLnBrk="1" latinLnBrk="0" hangingPunct="1">
        <a:defRPr sz="126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gardelino.de/napoleon-oasis-outdoorkueche"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hyperlink" Target="https://www.gardelino.de/napoleon-oasis-aussenkueche-2x-schubladen-unterschrank-im-2dc" TargetMode="External"/><Relationship Id="rId13" Type="http://schemas.openxmlformats.org/officeDocument/2006/relationships/hyperlink" Target="https://www.gardelino.de/gartenkueche-napoleon-oasis-unterschrank-gasflasche-im-utc" TargetMode="External"/><Relationship Id="rId18" Type="http://schemas.openxmlformats.org/officeDocument/2006/relationships/image" Target="../media/image10.png"/><Relationship Id="rId3" Type="http://schemas.openxmlformats.org/officeDocument/2006/relationships/hyperlink" Target="https://www.gardelino.de/Napoleon-Oasis-Outdoorkueche-Kuehlschrank-Gehaeuseabdeckung-Schlussstueck" TargetMode="External"/><Relationship Id="rId21" Type="http://schemas.openxmlformats.org/officeDocument/2006/relationships/image" Target="../media/image12.png"/><Relationship Id="rId7" Type="http://schemas.openxmlformats.org/officeDocument/2006/relationships/image" Target="../media/image4.png"/><Relationship Id="rId12" Type="http://schemas.openxmlformats.org/officeDocument/2006/relationships/image" Target="../media/image7.png"/><Relationship Id="rId17" Type="http://schemas.openxmlformats.org/officeDocument/2006/relationships/hyperlink" Target="https://www.gardelino.de/napoleon-outdoor-kuehlschrank" TargetMode="External"/><Relationship Id="rId2" Type="http://schemas.openxmlformats.org/officeDocument/2006/relationships/hyperlink" Target="https://www.gardelino.de/Napoleon-Oasis-Outdoorkueche-Kuehlschrank-Gehaeuseabdeckung-Mittelstueck" TargetMode="External"/><Relationship Id="rId16" Type="http://schemas.openxmlformats.org/officeDocument/2006/relationships/image" Target="../media/image9.png"/><Relationship Id="rId20" Type="http://schemas.openxmlformats.org/officeDocument/2006/relationships/hyperlink" Target="https://www.gardelino.de/outdoor-kochfeld" TargetMode="External"/><Relationship Id="rId1" Type="http://schemas.openxmlformats.org/officeDocument/2006/relationships/slideLayout" Target="../slideLayouts/slideLayout6.xml"/><Relationship Id="rId6" Type="http://schemas.openxmlformats.org/officeDocument/2006/relationships/hyperlink" Target="https://www.gardelino.de/napoleon-oasis-3x-schubladen-outdoorkuechen-unterschrank" TargetMode="External"/><Relationship Id="rId11" Type="http://schemas.openxmlformats.org/officeDocument/2006/relationships/image" Target="../media/image6.png"/><Relationship Id="rId5" Type="http://schemas.openxmlformats.org/officeDocument/2006/relationships/hyperlink" Target="https://www.gardelino.de/napoleon-oasis-gartenkueche-unterschrank-im-udc" TargetMode="External"/><Relationship Id="rId15" Type="http://schemas.openxmlformats.org/officeDocument/2006/relationships/hyperlink" Target="https://www.gardelino.de/napoleon-oasis-outdoorkueche-einbaugrill-unterschrank-im-ugc" TargetMode="External"/><Relationship Id="rId23" Type="http://schemas.openxmlformats.org/officeDocument/2006/relationships/image" Target="../media/image13.png"/><Relationship Id="rId10" Type="http://schemas.openxmlformats.org/officeDocument/2006/relationships/hyperlink" Target="https://www.gardelino.de/aussenkueche-napoleon-oasis-muelleimerschrank-im-wdc" TargetMode="External"/><Relationship Id="rId19" Type="http://schemas.openxmlformats.org/officeDocument/2006/relationships/image" Target="../media/image11.png"/><Relationship Id="rId4" Type="http://schemas.openxmlformats.org/officeDocument/2006/relationships/hyperlink" Target="https://www.gardelino.de/napoleon-oasis-outdoorkueche-winkel-im-45t" TargetMode="External"/><Relationship Id="rId9" Type="http://schemas.openxmlformats.org/officeDocument/2006/relationships/image" Target="../media/image5.png"/><Relationship Id="rId14" Type="http://schemas.openxmlformats.org/officeDocument/2006/relationships/image" Target="../media/image8.png"/><Relationship Id="rId22" Type="http://schemas.openxmlformats.org/officeDocument/2006/relationships/hyperlink" Target="https://www.gardelino.de/outdoor-kueche-spuel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mailto:service@gardelino.de" TargetMode="External"/><Relationship Id="rId7" Type="http://schemas.openxmlformats.org/officeDocument/2006/relationships/image" Target="../media/image18.svg"/><Relationship Id="rId2" Type="http://schemas.openxmlformats.org/officeDocument/2006/relationships/image" Target="../media/image14.png"/><Relationship Id="rId1" Type="http://schemas.openxmlformats.org/officeDocument/2006/relationships/slideLayout" Target="../slideLayouts/slideLayout6.xml"/><Relationship Id="rId6" Type="http://schemas.openxmlformats.org/officeDocument/2006/relationships/image" Target="../media/image17.png"/><Relationship Id="rId5" Type="http://schemas.openxmlformats.org/officeDocument/2006/relationships/image" Target="../media/image16.sv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038966AC-AAE3-7DA2-7A4B-A73C6B712E30}"/>
              </a:ext>
            </a:extLst>
          </p:cNvPr>
          <p:cNvSpPr>
            <a:spLocks noGrp="1"/>
          </p:cNvSpPr>
          <p:nvPr>
            <p:ph type="body" sz="quarter" idx="10"/>
          </p:nvPr>
        </p:nvSpPr>
        <p:spPr>
          <a:xfrm>
            <a:off x="944517" y="1423916"/>
            <a:ext cx="13320000" cy="684000"/>
          </a:xfrm>
        </p:spPr>
        <p:txBody>
          <a:bodyPr/>
          <a:lstStyle/>
          <a:p>
            <a:pPr marL="0" indent="0">
              <a:buNone/>
            </a:pPr>
            <a:r>
              <a:rPr lang="de-DE" dirty="0">
                <a:solidFill>
                  <a:schemeClr val="tx1"/>
                </a:solidFill>
                <a:latin typeface="Merryweather"/>
              </a:rPr>
              <a:t>3 Napoleon Oasis</a:t>
            </a:r>
          </a:p>
        </p:txBody>
      </p:sp>
      <p:sp>
        <p:nvSpPr>
          <p:cNvPr id="4" name="Textfeld 3">
            <a:extLst>
              <a:ext uri="{FF2B5EF4-FFF2-40B4-BE49-F238E27FC236}">
                <a16:creationId xmlns:a16="http://schemas.microsoft.com/office/drawing/2014/main" id="{7CAE09C5-B35D-C12F-82C6-E1077B879831}"/>
              </a:ext>
            </a:extLst>
          </p:cNvPr>
          <p:cNvSpPr txBox="1"/>
          <p:nvPr/>
        </p:nvSpPr>
        <p:spPr>
          <a:xfrm>
            <a:off x="0" y="0"/>
            <a:ext cx="17348200" cy="477054"/>
          </a:xfrm>
          <a:prstGeom prst="rect">
            <a:avLst/>
          </a:prstGeom>
          <a:solidFill>
            <a:srgbClr val="739900">
              <a:alpha val="28000"/>
            </a:srgbClr>
          </a:solidFill>
          <a:ln>
            <a:noFill/>
            <a:prstDash val="sysDot"/>
          </a:ln>
          <a:effectLst>
            <a:softEdge rad="12700"/>
          </a:effectLst>
        </p:spPr>
        <p:txBody>
          <a:bodyPr wrap="square" rtlCol="0">
            <a:spAutoFit/>
          </a:bodyPr>
          <a:lstStyle/>
          <a:p>
            <a:pPr algn="ctr"/>
            <a:r>
              <a:rPr lang="en-US" sz="2500" dirty="0">
                <a:ln w="12700" cmpd="sng">
                  <a:solidFill>
                    <a:schemeClr val="tx1">
                      <a:lumMod val="65000"/>
                      <a:lumOff val="35000"/>
                    </a:schemeClr>
                  </a:solidFill>
                  <a:prstDash val="solid"/>
                </a:ln>
                <a:solidFill>
                  <a:schemeClr val="tx1">
                    <a:lumMod val="65000"/>
                    <a:lumOff val="35000"/>
                  </a:schemeClr>
                </a:solidFill>
                <a:latin typeface="Merryweather"/>
                <a:ea typeface="+mj-ea"/>
                <a:cs typeface="+mj-cs"/>
              </a:rPr>
              <a:t>Ihre GARDELINO Outdoor Küche</a:t>
            </a:r>
            <a:endParaRPr lang="en-US" sz="2500" kern="1200" dirty="0">
              <a:ln w="12700" cmpd="sng">
                <a:solidFill>
                  <a:schemeClr val="tx1">
                    <a:lumMod val="65000"/>
                    <a:lumOff val="35000"/>
                  </a:schemeClr>
                </a:solidFill>
                <a:prstDash val="solid"/>
              </a:ln>
              <a:solidFill>
                <a:schemeClr val="tx1">
                  <a:lumMod val="65000"/>
                  <a:lumOff val="35000"/>
                </a:schemeClr>
              </a:solidFill>
              <a:latin typeface="Merryweather"/>
              <a:ea typeface="+mj-ea"/>
              <a:cs typeface="+mj-cs"/>
            </a:endParaRPr>
          </a:p>
        </p:txBody>
      </p:sp>
      <p:pic>
        <p:nvPicPr>
          <p:cNvPr id="5" name="Grafik 4">
            <a:hlinkClick r:id="rId2"/>
            <a:extLst>
              <a:ext uri="{FF2B5EF4-FFF2-40B4-BE49-F238E27FC236}">
                <a16:creationId xmlns:a16="http://schemas.microsoft.com/office/drawing/2014/main" id="{2F7B2C76-FB54-CD11-BA6A-51DEC51997E5}"/>
              </a:ext>
            </a:extLst>
          </p:cNvPr>
          <p:cNvPicPr>
            <a:picLocks noChangeAspect="1"/>
          </p:cNvPicPr>
          <p:nvPr/>
        </p:nvPicPr>
        <p:blipFill>
          <a:blip r:embed="rId3"/>
          <a:stretch>
            <a:fillRect/>
          </a:stretch>
        </p:blipFill>
        <p:spPr>
          <a:xfrm>
            <a:off x="0" y="461319"/>
            <a:ext cx="9292281" cy="9292281"/>
          </a:xfrm>
          <a:prstGeom prst="rect">
            <a:avLst/>
          </a:prstGeom>
        </p:spPr>
      </p:pic>
      <p:sp>
        <p:nvSpPr>
          <p:cNvPr id="8" name="Textfeld 7">
            <a:extLst>
              <a:ext uri="{FF2B5EF4-FFF2-40B4-BE49-F238E27FC236}">
                <a16:creationId xmlns:a16="http://schemas.microsoft.com/office/drawing/2014/main" id="{C6A04338-7D97-DE21-60B6-57F09D097654}"/>
              </a:ext>
            </a:extLst>
          </p:cNvPr>
          <p:cNvSpPr txBox="1"/>
          <p:nvPr/>
        </p:nvSpPr>
        <p:spPr>
          <a:xfrm>
            <a:off x="10015681" y="5879256"/>
            <a:ext cx="3839513" cy="1477328"/>
          </a:xfrm>
          <a:prstGeom prst="rect">
            <a:avLst/>
          </a:prstGeom>
          <a:noFill/>
        </p:spPr>
        <p:txBody>
          <a:bodyPr wrap="none" rtlCol="0">
            <a:spAutoFit/>
          </a:bodyPr>
          <a:lstStyle/>
          <a:p>
            <a:r>
              <a:rPr lang="de-DE" sz="4500" dirty="0">
                <a:latin typeface="Merryweather"/>
              </a:rPr>
              <a:t>Napoleon Oasis</a:t>
            </a:r>
          </a:p>
          <a:p>
            <a:r>
              <a:rPr lang="de-DE" sz="4500" dirty="0">
                <a:latin typeface="Merryweather"/>
              </a:rPr>
              <a:t>by Gardelino</a:t>
            </a:r>
          </a:p>
        </p:txBody>
      </p:sp>
    </p:spTree>
    <p:extLst>
      <p:ext uri="{BB962C8B-B14F-4D97-AF65-F5344CB8AC3E}">
        <p14:creationId xmlns:p14="http://schemas.microsoft.com/office/powerpoint/2010/main" val="3689731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0" name="Gruppieren 199">
            <a:extLst>
              <a:ext uri="{FF2B5EF4-FFF2-40B4-BE49-F238E27FC236}">
                <a16:creationId xmlns:a16="http://schemas.microsoft.com/office/drawing/2014/main" id="{8377B139-3320-5FAC-9154-8E4E7B42D040}"/>
              </a:ext>
            </a:extLst>
          </p:cNvPr>
          <p:cNvGrpSpPr/>
          <p:nvPr/>
        </p:nvGrpSpPr>
        <p:grpSpPr>
          <a:xfrm>
            <a:off x="363497" y="5198022"/>
            <a:ext cx="14575788" cy="510928"/>
            <a:chOff x="337099" y="5147996"/>
            <a:chExt cx="14575788" cy="510928"/>
          </a:xfrm>
        </p:grpSpPr>
        <p:grpSp>
          <p:nvGrpSpPr>
            <p:cNvPr id="173" name="Gruppieren 172">
              <a:extLst>
                <a:ext uri="{FF2B5EF4-FFF2-40B4-BE49-F238E27FC236}">
                  <a16:creationId xmlns:a16="http://schemas.microsoft.com/office/drawing/2014/main" id="{2A7BCFED-D566-588B-28C0-96DAD50E53A5}"/>
                </a:ext>
              </a:extLst>
            </p:cNvPr>
            <p:cNvGrpSpPr/>
            <p:nvPr/>
          </p:nvGrpSpPr>
          <p:grpSpPr>
            <a:xfrm>
              <a:off x="349607" y="5147996"/>
              <a:ext cx="14402913" cy="510928"/>
              <a:chOff x="2877081" y="7216667"/>
              <a:chExt cx="14402913" cy="510928"/>
            </a:xfrm>
          </p:grpSpPr>
          <p:sp>
            <p:nvSpPr>
              <p:cNvPr id="157" name="Rechteck 156">
                <a:extLst>
                  <a:ext uri="{FF2B5EF4-FFF2-40B4-BE49-F238E27FC236}">
                    <a16:creationId xmlns:a16="http://schemas.microsoft.com/office/drawing/2014/main" id="{8A5D00B6-114E-6347-28C2-27EA072D8C3B}"/>
                  </a:ext>
                </a:extLst>
              </p:cNvPr>
              <p:cNvSpPr/>
              <p:nvPr/>
            </p:nvSpPr>
            <p:spPr>
              <a:xfrm>
                <a:off x="15479994" y="7216667"/>
                <a:ext cx="1800000" cy="144000"/>
              </a:xfrm>
              <a:prstGeom prst="rect">
                <a:avLst/>
              </a:prstGeom>
              <a:pattFill prst="ltVert">
                <a:fgClr>
                  <a:schemeClr val="accent4">
                    <a:lumMod val="20000"/>
                    <a:lumOff val="80000"/>
                  </a:schemeClr>
                </a:fgClr>
                <a:bgClr>
                  <a:schemeClr val="bg1"/>
                </a:bgClr>
              </a:pattFill>
              <a:ln>
                <a:solidFill>
                  <a:schemeClr val="bg1">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158" name="Rechteck 157">
                <a:extLst>
                  <a:ext uri="{FF2B5EF4-FFF2-40B4-BE49-F238E27FC236}">
                    <a16:creationId xmlns:a16="http://schemas.microsoft.com/office/drawing/2014/main" id="{C2DFF8FA-66DB-B117-0315-FD55648C3D1D}"/>
                  </a:ext>
                </a:extLst>
              </p:cNvPr>
              <p:cNvSpPr/>
              <p:nvPr/>
            </p:nvSpPr>
            <p:spPr>
              <a:xfrm>
                <a:off x="2877081" y="7216667"/>
                <a:ext cx="1800000" cy="144000"/>
              </a:xfrm>
              <a:prstGeom prst="rect">
                <a:avLst/>
              </a:prstGeom>
              <a:pattFill prst="ltVert">
                <a:fgClr>
                  <a:schemeClr val="accent4">
                    <a:lumMod val="20000"/>
                    <a:lumOff val="80000"/>
                  </a:schemeClr>
                </a:fgClr>
                <a:bgClr>
                  <a:schemeClr val="bg1"/>
                </a:bgClr>
              </a:pattFill>
              <a:ln>
                <a:solidFill>
                  <a:schemeClr val="bg1">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159" name="Rechteck 158">
                <a:extLst>
                  <a:ext uri="{FF2B5EF4-FFF2-40B4-BE49-F238E27FC236}">
                    <a16:creationId xmlns:a16="http://schemas.microsoft.com/office/drawing/2014/main" id="{3F9BD05C-2FBF-5CC6-64C7-B633B54B95A1}"/>
                  </a:ext>
                </a:extLst>
              </p:cNvPr>
              <p:cNvSpPr/>
              <p:nvPr/>
            </p:nvSpPr>
            <p:spPr>
              <a:xfrm>
                <a:off x="4677081" y="7218186"/>
                <a:ext cx="1800000" cy="144000"/>
              </a:xfrm>
              <a:prstGeom prst="rect">
                <a:avLst/>
              </a:prstGeom>
              <a:pattFill prst="ltVert">
                <a:fgClr>
                  <a:schemeClr val="accent4">
                    <a:lumMod val="20000"/>
                    <a:lumOff val="80000"/>
                  </a:schemeClr>
                </a:fgClr>
                <a:bgClr>
                  <a:schemeClr val="bg1"/>
                </a:bgClr>
              </a:pattFill>
              <a:ln>
                <a:solidFill>
                  <a:schemeClr val="bg1">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160" name="Rechteck 159">
                <a:extLst>
                  <a:ext uri="{FF2B5EF4-FFF2-40B4-BE49-F238E27FC236}">
                    <a16:creationId xmlns:a16="http://schemas.microsoft.com/office/drawing/2014/main" id="{5A453E9E-27E6-97D3-E1FC-3F05219E10B3}"/>
                  </a:ext>
                </a:extLst>
              </p:cNvPr>
              <p:cNvSpPr/>
              <p:nvPr/>
            </p:nvSpPr>
            <p:spPr>
              <a:xfrm>
                <a:off x="6477081" y="7218186"/>
                <a:ext cx="1800000" cy="144000"/>
              </a:xfrm>
              <a:prstGeom prst="rect">
                <a:avLst/>
              </a:prstGeom>
              <a:pattFill prst="ltVert">
                <a:fgClr>
                  <a:schemeClr val="accent4">
                    <a:lumMod val="20000"/>
                    <a:lumOff val="80000"/>
                  </a:schemeClr>
                </a:fgClr>
                <a:bgClr>
                  <a:schemeClr val="bg1"/>
                </a:bgClr>
              </a:pattFill>
              <a:ln>
                <a:solidFill>
                  <a:schemeClr val="bg1">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162" name="Rechteck 161">
                <a:extLst>
                  <a:ext uri="{FF2B5EF4-FFF2-40B4-BE49-F238E27FC236}">
                    <a16:creationId xmlns:a16="http://schemas.microsoft.com/office/drawing/2014/main" id="{D1E8A260-D2B1-DF6D-51E7-E23E0AE3905F}"/>
                  </a:ext>
                </a:extLst>
              </p:cNvPr>
              <p:cNvSpPr/>
              <p:nvPr/>
            </p:nvSpPr>
            <p:spPr>
              <a:xfrm>
                <a:off x="8277081" y="7218186"/>
                <a:ext cx="1800000" cy="144000"/>
              </a:xfrm>
              <a:prstGeom prst="rect">
                <a:avLst/>
              </a:prstGeom>
              <a:pattFill prst="ltVert">
                <a:fgClr>
                  <a:schemeClr val="accent4">
                    <a:lumMod val="20000"/>
                    <a:lumOff val="80000"/>
                  </a:schemeClr>
                </a:fgClr>
                <a:bgClr>
                  <a:schemeClr val="bg1"/>
                </a:bgClr>
              </a:pattFill>
              <a:ln>
                <a:solidFill>
                  <a:schemeClr val="bg1">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163" name="Rechteck 162">
                <a:extLst>
                  <a:ext uri="{FF2B5EF4-FFF2-40B4-BE49-F238E27FC236}">
                    <a16:creationId xmlns:a16="http://schemas.microsoft.com/office/drawing/2014/main" id="{C2219060-2030-07B7-BA28-DE7E2BCEDD9C}"/>
                  </a:ext>
                </a:extLst>
              </p:cNvPr>
              <p:cNvSpPr/>
              <p:nvPr/>
            </p:nvSpPr>
            <p:spPr>
              <a:xfrm>
                <a:off x="10079994" y="7216667"/>
                <a:ext cx="1800000" cy="144000"/>
              </a:xfrm>
              <a:prstGeom prst="rect">
                <a:avLst/>
              </a:prstGeom>
              <a:pattFill prst="ltVert">
                <a:fgClr>
                  <a:schemeClr val="accent4">
                    <a:lumMod val="20000"/>
                    <a:lumOff val="80000"/>
                  </a:schemeClr>
                </a:fgClr>
                <a:bgClr>
                  <a:schemeClr val="bg1"/>
                </a:bgClr>
              </a:pattFill>
              <a:ln>
                <a:solidFill>
                  <a:schemeClr val="bg1">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164" name="Rechteck 163">
                <a:extLst>
                  <a:ext uri="{FF2B5EF4-FFF2-40B4-BE49-F238E27FC236}">
                    <a16:creationId xmlns:a16="http://schemas.microsoft.com/office/drawing/2014/main" id="{BC3E9FF5-6A59-98C0-1B69-44EC328BF141}"/>
                  </a:ext>
                </a:extLst>
              </p:cNvPr>
              <p:cNvSpPr/>
              <p:nvPr/>
            </p:nvSpPr>
            <p:spPr>
              <a:xfrm>
                <a:off x="11879994" y="7216667"/>
                <a:ext cx="1800000" cy="144000"/>
              </a:xfrm>
              <a:prstGeom prst="rect">
                <a:avLst/>
              </a:prstGeom>
              <a:pattFill prst="ltVert">
                <a:fgClr>
                  <a:schemeClr val="accent4">
                    <a:lumMod val="20000"/>
                    <a:lumOff val="80000"/>
                  </a:schemeClr>
                </a:fgClr>
                <a:bgClr>
                  <a:schemeClr val="bg1"/>
                </a:bgClr>
              </a:pattFill>
              <a:ln>
                <a:solidFill>
                  <a:schemeClr val="bg1">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165" name="Rechteck 164">
                <a:extLst>
                  <a:ext uri="{FF2B5EF4-FFF2-40B4-BE49-F238E27FC236}">
                    <a16:creationId xmlns:a16="http://schemas.microsoft.com/office/drawing/2014/main" id="{47FA382A-A41C-0BA1-D988-6255C3FF1466}"/>
                  </a:ext>
                </a:extLst>
              </p:cNvPr>
              <p:cNvSpPr/>
              <p:nvPr/>
            </p:nvSpPr>
            <p:spPr>
              <a:xfrm>
                <a:off x="13684494" y="7216667"/>
                <a:ext cx="1800000" cy="144000"/>
              </a:xfrm>
              <a:prstGeom prst="rect">
                <a:avLst/>
              </a:prstGeom>
              <a:pattFill prst="ltVert">
                <a:fgClr>
                  <a:schemeClr val="accent4">
                    <a:lumMod val="20000"/>
                    <a:lumOff val="80000"/>
                  </a:schemeClr>
                </a:fgClr>
                <a:bgClr>
                  <a:schemeClr val="bg1"/>
                </a:bgClr>
              </a:pattFill>
              <a:ln>
                <a:solidFill>
                  <a:schemeClr val="bg1">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166" name="Textfeld 165">
                <a:extLst>
                  <a:ext uri="{FF2B5EF4-FFF2-40B4-BE49-F238E27FC236}">
                    <a16:creationId xmlns:a16="http://schemas.microsoft.com/office/drawing/2014/main" id="{93180817-D99C-BB55-44DF-61614020FA00}"/>
                  </a:ext>
                </a:extLst>
              </p:cNvPr>
              <p:cNvSpPr txBox="1"/>
              <p:nvPr/>
            </p:nvSpPr>
            <p:spPr>
              <a:xfrm>
                <a:off x="4499382" y="7360667"/>
                <a:ext cx="386644" cy="276999"/>
              </a:xfrm>
              <a:prstGeom prst="rect">
                <a:avLst/>
              </a:prstGeom>
              <a:noFill/>
            </p:spPr>
            <p:txBody>
              <a:bodyPr wrap="none" rtlCol="0">
                <a:spAutoFit/>
              </a:bodyPr>
              <a:lstStyle/>
              <a:p>
                <a:r>
                  <a:rPr lang="de-DE" sz="1200" dirty="0">
                    <a:solidFill>
                      <a:schemeClr val="tx1">
                        <a:lumMod val="50000"/>
                        <a:lumOff val="50000"/>
                      </a:schemeClr>
                    </a:solidFill>
                  </a:rPr>
                  <a:t>1m</a:t>
                </a:r>
              </a:p>
            </p:txBody>
          </p:sp>
          <p:sp>
            <p:nvSpPr>
              <p:cNvPr id="167" name="Textfeld 166">
                <a:extLst>
                  <a:ext uri="{FF2B5EF4-FFF2-40B4-BE49-F238E27FC236}">
                    <a16:creationId xmlns:a16="http://schemas.microsoft.com/office/drawing/2014/main" id="{DB908E85-CAE2-D8E3-62E0-F0405F33E1FC}"/>
                  </a:ext>
                </a:extLst>
              </p:cNvPr>
              <p:cNvSpPr txBox="1"/>
              <p:nvPr/>
            </p:nvSpPr>
            <p:spPr>
              <a:xfrm>
                <a:off x="6283759" y="7381831"/>
                <a:ext cx="386644" cy="276999"/>
              </a:xfrm>
              <a:prstGeom prst="rect">
                <a:avLst/>
              </a:prstGeom>
              <a:noFill/>
            </p:spPr>
            <p:txBody>
              <a:bodyPr wrap="none" rtlCol="0">
                <a:spAutoFit/>
              </a:bodyPr>
              <a:lstStyle/>
              <a:p>
                <a:r>
                  <a:rPr lang="de-DE" sz="1200" dirty="0">
                    <a:solidFill>
                      <a:schemeClr val="tx1">
                        <a:lumMod val="50000"/>
                        <a:lumOff val="50000"/>
                      </a:schemeClr>
                    </a:solidFill>
                  </a:rPr>
                  <a:t>2m</a:t>
                </a:r>
              </a:p>
            </p:txBody>
          </p:sp>
          <p:sp>
            <p:nvSpPr>
              <p:cNvPr id="168" name="Textfeld 167">
                <a:extLst>
                  <a:ext uri="{FF2B5EF4-FFF2-40B4-BE49-F238E27FC236}">
                    <a16:creationId xmlns:a16="http://schemas.microsoft.com/office/drawing/2014/main" id="{4D8E4277-63DF-DE69-9F43-D74B2DF3042C}"/>
                  </a:ext>
                </a:extLst>
              </p:cNvPr>
              <p:cNvSpPr txBox="1"/>
              <p:nvPr/>
            </p:nvSpPr>
            <p:spPr>
              <a:xfrm>
                <a:off x="13457059" y="7436610"/>
                <a:ext cx="386644" cy="276999"/>
              </a:xfrm>
              <a:prstGeom prst="rect">
                <a:avLst/>
              </a:prstGeom>
              <a:noFill/>
            </p:spPr>
            <p:txBody>
              <a:bodyPr wrap="none" rtlCol="0">
                <a:spAutoFit/>
              </a:bodyPr>
              <a:lstStyle/>
              <a:p>
                <a:r>
                  <a:rPr lang="de-DE" sz="1200" dirty="0">
                    <a:solidFill>
                      <a:schemeClr val="tx1">
                        <a:lumMod val="50000"/>
                        <a:lumOff val="50000"/>
                      </a:schemeClr>
                    </a:solidFill>
                  </a:rPr>
                  <a:t>6m</a:t>
                </a:r>
              </a:p>
            </p:txBody>
          </p:sp>
          <p:sp>
            <p:nvSpPr>
              <p:cNvPr id="169" name="Textfeld 168">
                <a:extLst>
                  <a:ext uri="{FF2B5EF4-FFF2-40B4-BE49-F238E27FC236}">
                    <a16:creationId xmlns:a16="http://schemas.microsoft.com/office/drawing/2014/main" id="{F986F82E-535E-46E2-2EE3-FB6A0B4E242B}"/>
                  </a:ext>
                </a:extLst>
              </p:cNvPr>
              <p:cNvSpPr txBox="1"/>
              <p:nvPr/>
            </p:nvSpPr>
            <p:spPr>
              <a:xfrm>
                <a:off x="9870409" y="7413630"/>
                <a:ext cx="386644" cy="276999"/>
              </a:xfrm>
              <a:prstGeom prst="rect">
                <a:avLst/>
              </a:prstGeom>
              <a:noFill/>
            </p:spPr>
            <p:txBody>
              <a:bodyPr wrap="none" rtlCol="0">
                <a:spAutoFit/>
              </a:bodyPr>
              <a:lstStyle/>
              <a:p>
                <a:r>
                  <a:rPr lang="de-DE" sz="1200" dirty="0">
                    <a:solidFill>
                      <a:schemeClr val="tx1">
                        <a:lumMod val="50000"/>
                        <a:lumOff val="50000"/>
                      </a:schemeClr>
                    </a:solidFill>
                  </a:rPr>
                  <a:t>4m</a:t>
                </a:r>
              </a:p>
            </p:txBody>
          </p:sp>
          <p:sp>
            <p:nvSpPr>
              <p:cNvPr id="170" name="Textfeld 169">
                <a:extLst>
                  <a:ext uri="{FF2B5EF4-FFF2-40B4-BE49-F238E27FC236}">
                    <a16:creationId xmlns:a16="http://schemas.microsoft.com/office/drawing/2014/main" id="{410B9604-74D1-7572-3F7C-2B0E9E2DA0C1}"/>
                  </a:ext>
                </a:extLst>
              </p:cNvPr>
              <p:cNvSpPr txBox="1"/>
              <p:nvPr/>
            </p:nvSpPr>
            <p:spPr>
              <a:xfrm>
                <a:off x="8077084" y="7382325"/>
                <a:ext cx="386644" cy="276999"/>
              </a:xfrm>
              <a:prstGeom prst="rect">
                <a:avLst/>
              </a:prstGeom>
              <a:noFill/>
            </p:spPr>
            <p:txBody>
              <a:bodyPr wrap="none" rtlCol="0">
                <a:spAutoFit/>
              </a:bodyPr>
              <a:lstStyle/>
              <a:p>
                <a:r>
                  <a:rPr lang="de-DE" sz="1200" dirty="0">
                    <a:solidFill>
                      <a:schemeClr val="tx1">
                        <a:lumMod val="50000"/>
                        <a:lumOff val="50000"/>
                      </a:schemeClr>
                    </a:solidFill>
                  </a:rPr>
                  <a:t>3m</a:t>
                </a:r>
              </a:p>
            </p:txBody>
          </p:sp>
          <p:sp>
            <p:nvSpPr>
              <p:cNvPr id="171" name="Textfeld 170">
                <a:extLst>
                  <a:ext uri="{FF2B5EF4-FFF2-40B4-BE49-F238E27FC236}">
                    <a16:creationId xmlns:a16="http://schemas.microsoft.com/office/drawing/2014/main" id="{C9CAC085-6E3C-03AF-EEE7-DBB3BB224859}"/>
                  </a:ext>
                </a:extLst>
              </p:cNvPr>
              <p:cNvSpPr txBox="1"/>
              <p:nvPr/>
            </p:nvSpPr>
            <p:spPr>
              <a:xfrm>
                <a:off x="15286672" y="7450596"/>
                <a:ext cx="386644" cy="276999"/>
              </a:xfrm>
              <a:prstGeom prst="rect">
                <a:avLst/>
              </a:prstGeom>
              <a:noFill/>
            </p:spPr>
            <p:txBody>
              <a:bodyPr wrap="none" rtlCol="0">
                <a:spAutoFit/>
              </a:bodyPr>
              <a:lstStyle/>
              <a:p>
                <a:r>
                  <a:rPr lang="de-DE" sz="1200" dirty="0">
                    <a:solidFill>
                      <a:schemeClr val="tx1">
                        <a:lumMod val="50000"/>
                        <a:lumOff val="50000"/>
                      </a:schemeClr>
                    </a:solidFill>
                  </a:rPr>
                  <a:t>7m</a:t>
                </a:r>
              </a:p>
            </p:txBody>
          </p:sp>
          <p:sp>
            <p:nvSpPr>
              <p:cNvPr id="172" name="Textfeld 171">
                <a:extLst>
                  <a:ext uri="{FF2B5EF4-FFF2-40B4-BE49-F238E27FC236}">
                    <a16:creationId xmlns:a16="http://schemas.microsoft.com/office/drawing/2014/main" id="{D6614F73-03AD-A3DF-9F31-859A2545A8F6}"/>
                  </a:ext>
                </a:extLst>
              </p:cNvPr>
              <p:cNvSpPr txBox="1"/>
              <p:nvPr/>
            </p:nvSpPr>
            <p:spPr>
              <a:xfrm>
                <a:off x="11663734" y="7413630"/>
                <a:ext cx="386644" cy="276999"/>
              </a:xfrm>
              <a:prstGeom prst="rect">
                <a:avLst/>
              </a:prstGeom>
              <a:noFill/>
            </p:spPr>
            <p:txBody>
              <a:bodyPr wrap="square" rtlCol="0">
                <a:spAutoFit/>
              </a:bodyPr>
              <a:lstStyle/>
              <a:p>
                <a:r>
                  <a:rPr lang="de-DE" sz="1200" dirty="0">
                    <a:solidFill>
                      <a:schemeClr val="tx1">
                        <a:lumMod val="50000"/>
                        <a:lumOff val="50000"/>
                      </a:schemeClr>
                    </a:solidFill>
                  </a:rPr>
                  <a:t>5m</a:t>
                </a:r>
              </a:p>
            </p:txBody>
          </p:sp>
        </p:grpSp>
        <p:sp>
          <p:nvSpPr>
            <p:cNvPr id="198" name="Textfeld 197">
              <a:extLst>
                <a:ext uri="{FF2B5EF4-FFF2-40B4-BE49-F238E27FC236}">
                  <a16:creationId xmlns:a16="http://schemas.microsoft.com/office/drawing/2014/main" id="{2500975F-C387-091A-43DB-68682B031C45}"/>
                </a:ext>
              </a:extLst>
            </p:cNvPr>
            <p:cNvSpPr txBox="1"/>
            <p:nvPr/>
          </p:nvSpPr>
          <p:spPr>
            <a:xfrm>
              <a:off x="337099" y="5357450"/>
              <a:ext cx="386644" cy="276999"/>
            </a:xfrm>
            <a:prstGeom prst="rect">
              <a:avLst/>
            </a:prstGeom>
            <a:noFill/>
          </p:spPr>
          <p:txBody>
            <a:bodyPr wrap="square" rtlCol="0">
              <a:spAutoFit/>
            </a:bodyPr>
            <a:lstStyle/>
            <a:p>
              <a:r>
                <a:rPr lang="de-DE" sz="1200" dirty="0">
                  <a:solidFill>
                    <a:schemeClr val="tx1">
                      <a:lumMod val="50000"/>
                      <a:lumOff val="50000"/>
                    </a:schemeClr>
                  </a:solidFill>
                </a:rPr>
                <a:t>0m</a:t>
              </a:r>
            </a:p>
          </p:txBody>
        </p:sp>
        <p:sp>
          <p:nvSpPr>
            <p:cNvPr id="199" name="Textfeld 198">
              <a:extLst>
                <a:ext uri="{FF2B5EF4-FFF2-40B4-BE49-F238E27FC236}">
                  <a16:creationId xmlns:a16="http://schemas.microsoft.com/office/drawing/2014/main" id="{4A4B8743-C215-F5AA-68CE-812289E625D9}"/>
                </a:ext>
              </a:extLst>
            </p:cNvPr>
            <p:cNvSpPr txBox="1"/>
            <p:nvPr/>
          </p:nvSpPr>
          <p:spPr>
            <a:xfrm>
              <a:off x="14526243" y="5367939"/>
              <a:ext cx="386644" cy="276999"/>
            </a:xfrm>
            <a:prstGeom prst="rect">
              <a:avLst/>
            </a:prstGeom>
            <a:noFill/>
          </p:spPr>
          <p:txBody>
            <a:bodyPr wrap="none" rtlCol="0">
              <a:spAutoFit/>
            </a:bodyPr>
            <a:lstStyle/>
            <a:p>
              <a:r>
                <a:rPr lang="de-DE" sz="1200" dirty="0">
                  <a:solidFill>
                    <a:schemeClr val="tx1">
                      <a:lumMod val="50000"/>
                      <a:lumOff val="50000"/>
                    </a:schemeClr>
                  </a:solidFill>
                </a:rPr>
                <a:t>8m</a:t>
              </a:r>
            </a:p>
          </p:txBody>
        </p:sp>
      </p:grpSp>
      <p:sp>
        <p:nvSpPr>
          <p:cNvPr id="204" name="Textfeld 203">
            <a:extLst>
              <a:ext uri="{FF2B5EF4-FFF2-40B4-BE49-F238E27FC236}">
                <a16:creationId xmlns:a16="http://schemas.microsoft.com/office/drawing/2014/main" id="{7E1A737C-A097-2F98-357F-073D1384D32F}"/>
              </a:ext>
            </a:extLst>
          </p:cNvPr>
          <p:cNvSpPr txBox="1"/>
          <p:nvPr/>
        </p:nvSpPr>
        <p:spPr>
          <a:xfrm>
            <a:off x="188497" y="695487"/>
            <a:ext cx="3207801" cy="1015663"/>
          </a:xfrm>
          <a:prstGeom prst="rect">
            <a:avLst/>
          </a:prstGeom>
          <a:noFill/>
        </p:spPr>
        <p:txBody>
          <a:bodyPr wrap="none" rtlCol="0">
            <a:spAutoFit/>
          </a:bodyPr>
          <a:lstStyle/>
          <a:p>
            <a:r>
              <a:rPr lang="de-DE" sz="2000" dirty="0">
                <a:latin typeface="Merryweather"/>
              </a:rPr>
              <a:t>Einzeilig bzw. linker Schenkel</a:t>
            </a:r>
          </a:p>
          <a:p>
            <a:endParaRPr lang="de-DE" sz="2000" dirty="0">
              <a:latin typeface="Merryweather"/>
            </a:endParaRPr>
          </a:p>
          <a:p>
            <a:endParaRPr lang="de-DE" sz="2000" dirty="0">
              <a:latin typeface="Merryweather"/>
            </a:endParaRPr>
          </a:p>
        </p:txBody>
      </p:sp>
      <p:sp>
        <p:nvSpPr>
          <p:cNvPr id="205" name="Textfeld 204">
            <a:extLst>
              <a:ext uri="{FF2B5EF4-FFF2-40B4-BE49-F238E27FC236}">
                <a16:creationId xmlns:a16="http://schemas.microsoft.com/office/drawing/2014/main" id="{0668D2B5-2586-2AFE-4CD4-327519914292}"/>
              </a:ext>
            </a:extLst>
          </p:cNvPr>
          <p:cNvSpPr txBox="1"/>
          <p:nvPr/>
        </p:nvSpPr>
        <p:spPr>
          <a:xfrm>
            <a:off x="89928" y="5785445"/>
            <a:ext cx="1970155" cy="1015663"/>
          </a:xfrm>
          <a:prstGeom prst="rect">
            <a:avLst/>
          </a:prstGeom>
          <a:noFill/>
        </p:spPr>
        <p:txBody>
          <a:bodyPr wrap="none" rtlCol="0">
            <a:spAutoFit/>
          </a:bodyPr>
          <a:lstStyle/>
          <a:p>
            <a:r>
              <a:rPr lang="de-DE" sz="2000" dirty="0">
                <a:latin typeface="Merryweather"/>
              </a:rPr>
              <a:t>Rechter Schenkel</a:t>
            </a:r>
          </a:p>
          <a:p>
            <a:endParaRPr lang="de-DE" sz="2000" dirty="0">
              <a:latin typeface="Merryweather"/>
            </a:endParaRPr>
          </a:p>
          <a:p>
            <a:endParaRPr lang="de-DE" sz="2000" dirty="0">
              <a:latin typeface="Merryweather"/>
            </a:endParaRPr>
          </a:p>
        </p:txBody>
      </p:sp>
      <p:grpSp>
        <p:nvGrpSpPr>
          <p:cNvPr id="207" name="Gruppieren 206">
            <a:extLst>
              <a:ext uri="{FF2B5EF4-FFF2-40B4-BE49-F238E27FC236}">
                <a16:creationId xmlns:a16="http://schemas.microsoft.com/office/drawing/2014/main" id="{DFDFEB55-A8A8-28B3-CA04-957BE203C107}"/>
              </a:ext>
            </a:extLst>
          </p:cNvPr>
          <p:cNvGrpSpPr/>
          <p:nvPr/>
        </p:nvGrpSpPr>
        <p:grpSpPr>
          <a:xfrm>
            <a:off x="326602" y="8595836"/>
            <a:ext cx="14575788" cy="510928"/>
            <a:chOff x="337099" y="5147996"/>
            <a:chExt cx="14575788" cy="510928"/>
          </a:xfrm>
        </p:grpSpPr>
        <p:grpSp>
          <p:nvGrpSpPr>
            <p:cNvPr id="208" name="Gruppieren 207">
              <a:extLst>
                <a:ext uri="{FF2B5EF4-FFF2-40B4-BE49-F238E27FC236}">
                  <a16:creationId xmlns:a16="http://schemas.microsoft.com/office/drawing/2014/main" id="{6F685CB1-BA66-3746-FED9-CF34BC36C625}"/>
                </a:ext>
              </a:extLst>
            </p:cNvPr>
            <p:cNvGrpSpPr/>
            <p:nvPr/>
          </p:nvGrpSpPr>
          <p:grpSpPr>
            <a:xfrm>
              <a:off x="349607" y="5147996"/>
              <a:ext cx="14402913" cy="510928"/>
              <a:chOff x="2877081" y="7216667"/>
              <a:chExt cx="14402913" cy="510928"/>
            </a:xfrm>
          </p:grpSpPr>
          <p:sp>
            <p:nvSpPr>
              <p:cNvPr id="211" name="Rechteck 210">
                <a:extLst>
                  <a:ext uri="{FF2B5EF4-FFF2-40B4-BE49-F238E27FC236}">
                    <a16:creationId xmlns:a16="http://schemas.microsoft.com/office/drawing/2014/main" id="{4E41B687-8302-74A0-37ED-BB020BE63873}"/>
                  </a:ext>
                </a:extLst>
              </p:cNvPr>
              <p:cNvSpPr/>
              <p:nvPr/>
            </p:nvSpPr>
            <p:spPr>
              <a:xfrm>
                <a:off x="15479994" y="7216667"/>
                <a:ext cx="1800000" cy="144000"/>
              </a:xfrm>
              <a:prstGeom prst="rect">
                <a:avLst/>
              </a:prstGeom>
              <a:pattFill prst="ltVert">
                <a:fgClr>
                  <a:schemeClr val="accent4">
                    <a:lumMod val="20000"/>
                    <a:lumOff val="80000"/>
                  </a:schemeClr>
                </a:fgClr>
                <a:bgClr>
                  <a:schemeClr val="bg1"/>
                </a:bgClr>
              </a:pattFill>
              <a:ln>
                <a:solidFill>
                  <a:schemeClr val="bg1">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212" name="Rechteck 211">
                <a:extLst>
                  <a:ext uri="{FF2B5EF4-FFF2-40B4-BE49-F238E27FC236}">
                    <a16:creationId xmlns:a16="http://schemas.microsoft.com/office/drawing/2014/main" id="{A7FC6883-C838-BFB7-84CB-1CEBB1F92A48}"/>
                  </a:ext>
                </a:extLst>
              </p:cNvPr>
              <p:cNvSpPr/>
              <p:nvPr/>
            </p:nvSpPr>
            <p:spPr>
              <a:xfrm>
                <a:off x="2877081" y="7216667"/>
                <a:ext cx="1800000" cy="144000"/>
              </a:xfrm>
              <a:prstGeom prst="rect">
                <a:avLst/>
              </a:prstGeom>
              <a:pattFill prst="ltVert">
                <a:fgClr>
                  <a:schemeClr val="accent4">
                    <a:lumMod val="20000"/>
                    <a:lumOff val="80000"/>
                  </a:schemeClr>
                </a:fgClr>
                <a:bgClr>
                  <a:schemeClr val="bg1"/>
                </a:bgClr>
              </a:pattFill>
              <a:ln>
                <a:solidFill>
                  <a:schemeClr val="bg1">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213" name="Rechteck 212">
                <a:extLst>
                  <a:ext uri="{FF2B5EF4-FFF2-40B4-BE49-F238E27FC236}">
                    <a16:creationId xmlns:a16="http://schemas.microsoft.com/office/drawing/2014/main" id="{1D3F09DD-B72C-0A09-22E3-B49A74FB7604}"/>
                  </a:ext>
                </a:extLst>
              </p:cNvPr>
              <p:cNvSpPr/>
              <p:nvPr/>
            </p:nvSpPr>
            <p:spPr>
              <a:xfrm>
                <a:off x="4677081" y="7218186"/>
                <a:ext cx="1800000" cy="144000"/>
              </a:xfrm>
              <a:prstGeom prst="rect">
                <a:avLst/>
              </a:prstGeom>
              <a:pattFill prst="ltVert">
                <a:fgClr>
                  <a:schemeClr val="accent4">
                    <a:lumMod val="20000"/>
                    <a:lumOff val="80000"/>
                  </a:schemeClr>
                </a:fgClr>
                <a:bgClr>
                  <a:schemeClr val="bg1"/>
                </a:bgClr>
              </a:pattFill>
              <a:ln>
                <a:solidFill>
                  <a:schemeClr val="bg1">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214" name="Rechteck 213">
                <a:extLst>
                  <a:ext uri="{FF2B5EF4-FFF2-40B4-BE49-F238E27FC236}">
                    <a16:creationId xmlns:a16="http://schemas.microsoft.com/office/drawing/2014/main" id="{D638BD61-3BB6-ABDC-7D95-525AFA38806A}"/>
                  </a:ext>
                </a:extLst>
              </p:cNvPr>
              <p:cNvSpPr/>
              <p:nvPr/>
            </p:nvSpPr>
            <p:spPr>
              <a:xfrm>
                <a:off x="6477081" y="7218186"/>
                <a:ext cx="1800000" cy="144000"/>
              </a:xfrm>
              <a:prstGeom prst="rect">
                <a:avLst/>
              </a:prstGeom>
              <a:pattFill prst="ltVert">
                <a:fgClr>
                  <a:schemeClr val="accent4">
                    <a:lumMod val="20000"/>
                    <a:lumOff val="80000"/>
                  </a:schemeClr>
                </a:fgClr>
                <a:bgClr>
                  <a:schemeClr val="bg1"/>
                </a:bgClr>
              </a:pattFill>
              <a:ln>
                <a:solidFill>
                  <a:schemeClr val="bg1">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215" name="Rechteck 214">
                <a:extLst>
                  <a:ext uri="{FF2B5EF4-FFF2-40B4-BE49-F238E27FC236}">
                    <a16:creationId xmlns:a16="http://schemas.microsoft.com/office/drawing/2014/main" id="{057B2724-E0BF-05CB-659A-AB99BF8AE666}"/>
                  </a:ext>
                </a:extLst>
              </p:cNvPr>
              <p:cNvSpPr/>
              <p:nvPr/>
            </p:nvSpPr>
            <p:spPr>
              <a:xfrm>
                <a:off x="8277081" y="7218186"/>
                <a:ext cx="1800000" cy="144000"/>
              </a:xfrm>
              <a:prstGeom prst="rect">
                <a:avLst/>
              </a:prstGeom>
              <a:pattFill prst="ltVert">
                <a:fgClr>
                  <a:schemeClr val="accent4">
                    <a:lumMod val="20000"/>
                    <a:lumOff val="80000"/>
                  </a:schemeClr>
                </a:fgClr>
                <a:bgClr>
                  <a:schemeClr val="bg1"/>
                </a:bgClr>
              </a:pattFill>
              <a:ln>
                <a:solidFill>
                  <a:schemeClr val="bg1">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216" name="Rechteck 215">
                <a:extLst>
                  <a:ext uri="{FF2B5EF4-FFF2-40B4-BE49-F238E27FC236}">
                    <a16:creationId xmlns:a16="http://schemas.microsoft.com/office/drawing/2014/main" id="{CC13EAA2-BEB2-E796-D808-874E3022363A}"/>
                  </a:ext>
                </a:extLst>
              </p:cNvPr>
              <p:cNvSpPr/>
              <p:nvPr/>
            </p:nvSpPr>
            <p:spPr>
              <a:xfrm>
                <a:off x="10079994" y="7216667"/>
                <a:ext cx="1800000" cy="144000"/>
              </a:xfrm>
              <a:prstGeom prst="rect">
                <a:avLst/>
              </a:prstGeom>
              <a:pattFill prst="ltVert">
                <a:fgClr>
                  <a:schemeClr val="accent4">
                    <a:lumMod val="20000"/>
                    <a:lumOff val="80000"/>
                  </a:schemeClr>
                </a:fgClr>
                <a:bgClr>
                  <a:schemeClr val="bg1"/>
                </a:bgClr>
              </a:pattFill>
              <a:ln>
                <a:solidFill>
                  <a:schemeClr val="bg1">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217" name="Rechteck 216">
                <a:extLst>
                  <a:ext uri="{FF2B5EF4-FFF2-40B4-BE49-F238E27FC236}">
                    <a16:creationId xmlns:a16="http://schemas.microsoft.com/office/drawing/2014/main" id="{EC850C5D-A824-43F3-333F-56A2571B18E9}"/>
                  </a:ext>
                </a:extLst>
              </p:cNvPr>
              <p:cNvSpPr/>
              <p:nvPr/>
            </p:nvSpPr>
            <p:spPr>
              <a:xfrm>
                <a:off x="11879994" y="7216667"/>
                <a:ext cx="1800000" cy="144000"/>
              </a:xfrm>
              <a:prstGeom prst="rect">
                <a:avLst/>
              </a:prstGeom>
              <a:pattFill prst="ltVert">
                <a:fgClr>
                  <a:schemeClr val="accent4">
                    <a:lumMod val="20000"/>
                    <a:lumOff val="80000"/>
                  </a:schemeClr>
                </a:fgClr>
                <a:bgClr>
                  <a:schemeClr val="bg1"/>
                </a:bgClr>
              </a:pattFill>
              <a:ln>
                <a:solidFill>
                  <a:schemeClr val="bg1">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218" name="Rechteck 217">
                <a:extLst>
                  <a:ext uri="{FF2B5EF4-FFF2-40B4-BE49-F238E27FC236}">
                    <a16:creationId xmlns:a16="http://schemas.microsoft.com/office/drawing/2014/main" id="{63E39F0A-D6E4-6095-F65D-9D6361E278F9}"/>
                  </a:ext>
                </a:extLst>
              </p:cNvPr>
              <p:cNvSpPr/>
              <p:nvPr/>
            </p:nvSpPr>
            <p:spPr>
              <a:xfrm>
                <a:off x="13684494" y="7216667"/>
                <a:ext cx="1800000" cy="144000"/>
              </a:xfrm>
              <a:prstGeom prst="rect">
                <a:avLst/>
              </a:prstGeom>
              <a:pattFill prst="ltVert">
                <a:fgClr>
                  <a:schemeClr val="accent4">
                    <a:lumMod val="20000"/>
                    <a:lumOff val="80000"/>
                  </a:schemeClr>
                </a:fgClr>
                <a:bgClr>
                  <a:schemeClr val="bg1"/>
                </a:bgClr>
              </a:pattFill>
              <a:ln>
                <a:solidFill>
                  <a:schemeClr val="bg1">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219" name="Textfeld 218">
                <a:extLst>
                  <a:ext uri="{FF2B5EF4-FFF2-40B4-BE49-F238E27FC236}">
                    <a16:creationId xmlns:a16="http://schemas.microsoft.com/office/drawing/2014/main" id="{A6DBF67D-1030-B7F1-67BC-57F1210967B3}"/>
                  </a:ext>
                </a:extLst>
              </p:cNvPr>
              <p:cNvSpPr txBox="1"/>
              <p:nvPr/>
            </p:nvSpPr>
            <p:spPr>
              <a:xfrm>
                <a:off x="4499382" y="7360667"/>
                <a:ext cx="386644" cy="276999"/>
              </a:xfrm>
              <a:prstGeom prst="rect">
                <a:avLst/>
              </a:prstGeom>
              <a:noFill/>
            </p:spPr>
            <p:txBody>
              <a:bodyPr wrap="none" rtlCol="0">
                <a:spAutoFit/>
              </a:bodyPr>
              <a:lstStyle/>
              <a:p>
                <a:r>
                  <a:rPr lang="de-DE" sz="1200" dirty="0">
                    <a:solidFill>
                      <a:schemeClr val="tx1">
                        <a:lumMod val="50000"/>
                        <a:lumOff val="50000"/>
                      </a:schemeClr>
                    </a:solidFill>
                  </a:rPr>
                  <a:t>1m</a:t>
                </a:r>
              </a:p>
            </p:txBody>
          </p:sp>
          <p:sp>
            <p:nvSpPr>
              <p:cNvPr id="220" name="Textfeld 219">
                <a:extLst>
                  <a:ext uri="{FF2B5EF4-FFF2-40B4-BE49-F238E27FC236}">
                    <a16:creationId xmlns:a16="http://schemas.microsoft.com/office/drawing/2014/main" id="{8B771592-080B-26C4-14FE-5BFDEFD44762}"/>
                  </a:ext>
                </a:extLst>
              </p:cNvPr>
              <p:cNvSpPr txBox="1"/>
              <p:nvPr/>
            </p:nvSpPr>
            <p:spPr>
              <a:xfrm>
                <a:off x="6283759" y="7381831"/>
                <a:ext cx="386644" cy="276999"/>
              </a:xfrm>
              <a:prstGeom prst="rect">
                <a:avLst/>
              </a:prstGeom>
              <a:noFill/>
            </p:spPr>
            <p:txBody>
              <a:bodyPr wrap="none" rtlCol="0">
                <a:spAutoFit/>
              </a:bodyPr>
              <a:lstStyle/>
              <a:p>
                <a:r>
                  <a:rPr lang="de-DE" sz="1200" dirty="0">
                    <a:solidFill>
                      <a:schemeClr val="tx1">
                        <a:lumMod val="50000"/>
                        <a:lumOff val="50000"/>
                      </a:schemeClr>
                    </a:solidFill>
                  </a:rPr>
                  <a:t>2m</a:t>
                </a:r>
              </a:p>
            </p:txBody>
          </p:sp>
          <p:sp>
            <p:nvSpPr>
              <p:cNvPr id="221" name="Textfeld 220">
                <a:extLst>
                  <a:ext uri="{FF2B5EF4-FFF2-40B4-BE49-F238E27FC236}">
                    <a16:creationId xmlns:a16="http://schemas.microsoft.com/office/drawing/2014/main" id="{5A684387-A59C-F957-30F4-1FB3F0FDB053}"/>
                  </a:ext>
                </a:extLst>
              </p:cNvPr>
              <p:cNvSpPr txBox="1"/>
              <p:nvPr/>
            </p:nvSpPr>
            <p:spPr>
              <a:xfrm>
                <a:off x="13457059" y="7436610"/>
                <a:ext cx="386644" cy="276999"/>
              </a:xfrm>
              <a:prstGeom prst="rect">
                <a:avLst/>
              </a:prstGeom>
              <a:noFill/>
            </p:spPr>
            <p:txBody>
              <a:bodyPr wrap="none" rtlCol="0">
                <a:spAutoFit/>
              </a:bodyPr>
              <a:lstStyle/>
              <a:p>
                <a:r>
                  <a:rPr lang="de-DE" sz="1200" dirty="0">
                    <a:solidFill>
                      <a:schemeClr val="tx1">
                        <a:lumMod val="50000"/>
                        <a:lumOff val="50000"/>
                      </a:schemeClr>
                    </a:solidFill>
                  </a:rPr>
                  <a:t>6m</a:t>
                </a:r>
              </a:p>
            </p:txBody>
          </p:sp>
          <p:sp>
            <p:nvSpPr>
              <p:cNvPr id="222" name="Textfeld 221">
                <a:extLst>
                  <a:ext uri="{FF2B5EF4-FFF2-40B4-BE49-F238E27FC236}">
                    <a16:creationId xmlns:a16="http://schemas.microsoft.com/office/drawing/2014/main" id="{47317A5D-1C05-BCDF-B5DB-03EA79241408}"/>
                  </a:ext>
                </a:extLst>
              </p:cNvPr>
              <p:cNvSpPr txBox="1"/>
              <p:nvPr/>
            </p:nvSpPr>
            <p:spPr>
              <a:xfrm>
                <a:off x="9870409" y="7413630"/>
                <a:ext cx="386644" cy="276999"/>
              </a:xfrm>
              <a:prstGeom prst="rect">
                <a:avLst/>
              </a:prstGeom>
              <a:noFill/>
            </p:spPr>
            <p:txBody>
              <a:bodyPr wrap="none" rtlCol="0">
                <a:spAutoFit/>
              </a:bodyPr>
              <a:lstStyle/>
              <a:p>
                <a:r>
                  <a:rPr lang="de-DE" sz="1200" dirty="0">
                    <a:solidFill>
                      <a:schemeClr val="tx1">
                        <a:lumMod val="50000"/>
                        <a:lumOff val="50000"/>
                      </a:schemeClr>
                    </a:solidFill>
                  </a:rPr>
                  <a:t>4m</a:t>
                </a:r>
              </a:p>
            </p:txBody>
          </p:sp>
          <p:sp>
            <p:nvSpPr>
              <p:cNvPr id="223" name="Textfeld 222">
                <a:extLst>
                  <a:ext uri="{FF2B5EF4-FFF2-40B4-BE49-F238E27FC236}">
                    <a16:creationId xmlns:a16="http://schemas.microsoft.com/office/drawing/2014/main" id="{E80FF6E9-7027-7459-01BB-6E0FC94FFD72}"/>
                  </a:ext>
                </a:extLst>
              </p:cNvPr>
              <p:cNvSpPr txBox="1"/>
              <p:nvPr/>
            </p:nvSpPr>
            <p:spPr>
              <a:xfrm>
                <a:off x="8077084" y="7382325"/>
                <a:ext cx="386644" cy="276999"/>
              </a:xfrm>
              <a:prstGeom prst="rect">
                <a:avLst/>
              </a:prstGeom>
              <a:noFill/>
            </p:spPr>
            <p:txBody>
              <a:bodyPr wrap="none" rtlCol="0">
                <a:spAutoFit/>
              </a:bodyPr>
              <a:lstStyle/>
              <a:p>
                <a:r>
                  <a:rPr lang="de-DE" sz="1200" dirty="0">
                    <a:solidFill>
                      <a:schemeClr val="tx1">
                        <a:lumMod val="50000"/>
                        <a:lumOff val="50000"/>
                      </a:schemeClr>
                    </a:solidFill>
                  </a:rPr>
                  <a:t>3m</a:t>
                </a:r>
              </a:p>
            </p:txBody>
          </p:sp>
          <p:sp>
            <p:nvSpPr>
              <p:cNvPr id="224" name="Textfeld 223">
                <a:extLst>
                  <a:ext uri="{FF2B5EF4-FFF2-40B4-BE49-F238E27FC236}">
                    <a16:creationId xmlns:a16="http://schemas.microsoft.com/office/drawing/2014/main" id="{9C2F3F71-A721-4BC3-1285-1131A2D5FB75}"/>
                  </a:ext>
                </a:extLst>
              </p:cNvPr>
              <p:cNvSpPr txBox="1"/>
              <p:nvPr/>
            </p:nvSpPr>
            <p:spPr>
              <a:xfrm>
                <a:off x="15286672" y="7450596"/>
                <a:ext cx="386644" cy="276999"/>
              </a:xfrm>
              <a:prstGeom prst="rect">
                <a:avLst/>
              </a:prstGeom>
              <a:noFill/>
            </p:spPr>
            <p:txBody>
              <a:bodyPr wrap="none" rtlCol="0">
                <a:spAutoFit/>
              </a:bodyPr>
              <a:lstStyle/>
              <a:p>
                <a:r>
                  <a:rPr lang="de-DE" sz="1200" dirty="0">
                    <a:solidFill>
                      <a:schemeClr val="tx1">
                        <a:lumMod val="50000"/>
                        <a:lumOff val="50000"/>
                      </a:schemeClr>
                    </a:solidFill>
                  </a:rPr>
                  <a:t>7m</a:t>
                </a:r>
              </a:p>
            </p:txBody>
          </p:sp>
          <p:sp>
            <p:nvSpPr>
              <p:cNvPr id="225" name="Textfeld 224">
                <a:extLst>
                  <a:ext uri="{FF2B5EF4-FFF2-40B4-BE49-F238E27FC236}">
                    <a16:creationId xmlns:a16="http://schemas.microsoft.com/office/drawing/2014/main" id="{62A9AFC7-34E1-21BD-CF0C-20BB20A605D8}"/>
                  </a:ext>
                </a:extLst>
              </p:cNvPr>
              <p:cNvSpPr txBox="1"/>
              <p:nvPr/>
            </p:nvSpPr>
            <p:spPr>
              <a:xfrm>
                <a:off x="11663734" y="7413630"/>
                <a:ext cx="386644" cy="276999"/>
              </a:xfrm>
              <a:prstGeom prst="rect">
                <a:avLst/>
              </a:prstGeom>
              <a:noFill/>
            </p:spPr>
            <p:txBody>
              <a:bodyPr wrap="square" rtlCol="0">
                <a:spAutoFit/>
              </a:bodyPr>
              <a:lstStyle/>
              <a:p>
                <a:r>
                  <a:rPr lang="de-DE" sz="1200" dirty="0">
                    <a:solidFill>
                      <a:schemeClr val="tx1">
                        <a:lumMod val="50000"/>
                        <a:lumOff val="50000"/>
                      </a:schemeClr>
                    </a:solidFill>
                  </a:rPr>
                  <a:t>5m</a:t>
                </a:r>
              </a:p>
            </p:txBody>
          </p:sp>
        </p:grpSp>
        <p:sp>
          <p:nvSpPr>
            <p:cNvPr id="209" name="Textfeld 208">
              <a:extLst>
                <a:ext uri="{FF2B5EF4-FFF2-40B4-BE49-F238E27FC236}">
                  <a16:creationId xmlns:a16="http://schemas.microsoft.com/office/drawing/2014/main" id="{DB637F15-E82F-0F2C-0988-0AC816AF185C}"/>
                </a:ext>
              </a:extLst>
            </p:cNvPr>
            <p:cNvSpPr txBox="1"/>
            <p:nvPr/>
          </p:nvSpPr>
          <p:spPr>
            <a:xfrm>
              <a:off x="337099" y="5357450"/>
              <a:ext cx="386644" cy="276999"/>
            </a:xfrm>
            <a:prstGeom prst="rect">
              <a:avLst/>
            </a:prstGeom>
            <a:noFill/>
          </p:spPr>
          <p:txBody>
            <a:bodyPr wrap="square" rtlCol="0">
              <a:spAutoFit/>
            </a:bodyPr>
            <a:lstStyle/>
            <a:p>
              <a:r>
                <a:rPr lang="de-DE" sz="1200" dirty="0">
                  <a:solidFill>
                    <a:schemeClr val="tx1">
                      <a:lumMod val="50000"/>
                      <a:lumOff val="50000"/>
                    </a:schemeClr>
                  </a:solidFill>
                </a:rPr>
                <a:t>0m</a:t>
              </a:r>
            </a:p>
          </p:txBody>
        </p:sp>
        <p:sp>
          <p:nvSpPr>
            <p:cNvPr id="210" name="Textfeld 209">
              <a:extLst>
                <a:ext uri="{FF2B5EF4-FFF2-40B4-BE49-F238E27FC236}">
                  <a16:creationId xmlns:a16="http://schemas.microsoft.com/office/drawing/2014/main" id="{160991E2-15B5-FB47-A8C0-B95A4168DC63}"/>
                </a:ext>
              </a:extLst>
            </p:cNvPr>
            <p:cNvSpPr txBox="1"/>
            <p:nvPr/>
          </p:nvSpPr>
          <p:spPr>
            <a:xfrm>
              <a:off x="14526243" y="5367939"/>
              <a:ext cx="386644" cy="276999"/>
            </a:xfrm>
            <a:prstGeom prst="rect">
              <a:avLst/>
            </a:prstGeom>
            <a:noFill/>
          </p:spPr>
          <p:txBody>
            <a:bodyPr wrap="none" rtlCol="0">
              <a:spAutoFit/>
            </a:bodyPr>
            <a:lstStyle/>
            <a:p>
              <a:r>
                <a:rPr lang="de-DE" sz="1200" dirty="0">
                  <a:solidFill>
                    <a:schemeClr val="tx1">
                      <a:lumMod val="50000"/>
                      <a:lumOff val="50000"/>
                    </a:schemeClr>
                  </a:solidFill>
                </a:rPr>
                <a:t>8m</a:t>
              </a:r>
            </a:p>
          </p:txBody>
        </p:sp>
      </p:grpSp>
      <p:sp>
        <p:nvSpPr>
          <p:cNvPr id="4" name="Textfeld 3">
            <a:extLst>
              <a:ext uri="{FF2B5EF4-FFF2-40B4-BE49-F238E27FC236}">
                <a16:creationId xmlns:a16="http://schemas.microsoft.com/office/drawing/2014/main" id="{DF232507-15AB-0B1B-F475-2D67EFE242E6}"/>
              </a:ext>
            </a:extLst>
          </p:cNvPr>
          <p:cNvSpPr txBox="1"/>
          <p:nvPr/>
        </p:nvSpPr>
        <p:spPr>
          <a:xfrm>
            <a:off x="0" y="0"/>
            <a:ext cx="17348200" cy="477054"/>
          </a:xfrm>
          <a:prstGeom prst="rect">
            <a:avLst/>
          </a:prstGeom>
          <a:solidFill>
            <a:srgbClr val="739900">
              <a:alpha val="28000"/>
            </a:srgbClr>
          </a:solidFill>
          <a:ln>
            <a:noFill/>
            <a:prstDash val="sysDot"/>
          </a:ln>
          <a:effectLst>
            <a:softEdge rad="12700"/>
          </a:effectLst>
        </p:spPr>
        <p:txBody>
          <a:bodyPr wrap="square" rtlCol="0">
            <a:spAutoFit/>
          </a:bodyPr>
          <a:lstStyle/>
          <a:p>
            <a:pPr algn="ctr"/>
            <a:r>
              <a:rPr lang="en-US" sz="2500" dirty="0">
                <a:ln w="12700" cmpd="sng">
                  <a:solidFill>
                    <a:schemeClr val="tx1">
                      <a:lumMod val="65000"/>
                      <a:lumOff val="35000"/>
                    </a:schemeClr>
                  </a:solidFill>
                  <a:prstDash val="solid"/>
                </a:ln>
                <a:solidFill>
                  <a:schemeClr val="tx1">
                    <a:lumMod val="65000"/>
                    <a:lumOff val="35000"/>
                  </a:schemeClr>
                </a:solidFill>
                <a:latin typeface="Merryweather"/>
                <a:ea typeface="+mj-ea"/>
                <a:cs typeface="+mj-cs"/>
              </a:rPr>
              <a:t>Ihre GARDELINO Outdoor Küche - Napoleon Oasis</a:t>
            </a:r>
            <a:endParaRPr lang="en-US" sz="2500" kern="1200" dirty="0">
              <a:ln w="12700" cmpd="sng">
                <a:solidFill>
                  <a:schemeClr val="tx1">
                    <a:lumMod val="65000"/>
                    <a:lumOff val="35000"/>
                  </a:schemeClr>
                </a:solidFill>
                <a:prstDash val="solid"/>
              </a:ln>
              <a:solidFill>
                <a:schemeClr val="tx1">
                  <a:lumMod val="65000"/>
                  <a:lumOff val="35000"/>
                </a:schemeClr>
              </a:solidFill>
              <a:latin typeface="Merryweather"/>
              <a:ea typeface="+mj-ea"/>
              <a:cs typeface="+mj-cs"/>
            </a:endParaRPr>
          </a:p>
        </p:txBody>
      </p:sp>
      <p:sp>
        <p:nvSpPr>
          <p:cNvPr id="20" name="Sprechblase: oval 19">
            <a:extLst>
              <a:ext uri="{FF2B5EF4-FFF2-40B4-BE49-F238E27FC236}">
                <a16:creationId xmlns:a16="http://schemas.microsoft.com/office/drawing/2014/main" id="{EF1EC997-690C-22B4-E356-34E6154A59FB}"/>
              </a:ext>
            </a:extLst>
          </p:cNvPr>
          <p:cNvSpPr/>
          <p:nvPr/>
        </p:nvSpPr>
        <p:spPr>
          <a:xfrm>
            <a:off x="13789767" y="1111361"/>
            <a:ext cx="2694147" cy="1594814"/>
          </a:xfrm>
          <a:prstGeom prst="wedgeEllipseCallout">
            <a:avLst>
              <a:gd name="adj1" fmla="val -108312"/>
              <a:gd name="adj2" fmla="val 62500"/>
            </a:avLst>
          </a:prstGeom>
          <a:solidFill>
            <a:schemeClr val="bg1">
              <a:lumMod val="95000"/>
            </a:schemeClr>
          </a:solidFill>
          <a:ln>
            <a:solidFill>
              <a:schemeClr val="tx1">
                <a:lumMod val="50000"/>
                <a:lumOff val="5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de-DE" sz="1500" dirty="0">
                <a:latin typeface="Merryweather"/>
              </a:rPr>
              <a:t>Kühlschrank von hinten mit </a:t>
            </a:r>
            <a:r>
              <a:rPr lang="de-DE" sz="1500" dirty="0">
                <a:latin typeface="Merryweather"/>
                <a:hlinkClick r:id="rId2"/>
              </a:rPr>
              <a:t>Mittelstück</a:t>
            </a:r>
            <a:r>
              <a:rPr lang="de-DE" sz="1500" dirty="0">
                <a:latin typeface="Merryweather"/>
              </a:rPr>
              <a:t> oder hinten &amp; seitlich mit </a:t>
            </a:r>
            <a:r>
              <a:rPr lang="de-DE" sz="1500" dirty="0">
                <a:latin typeface="Merryweather"/>
                <a:hlinkClick r:id="rId3"/>
              </a:rPr>
              <a:t>Seitenstück</a:t>
            </a:r>
            <a:r>
              <a:rPr lang="de-DE" sz="1500" dirty="0">
                <a:latin typeface="Merryweather"/>
              </a:rPr>
              <a:t> verblendbar</a:t>
            </a:r>
          </a:p>
        </p:txBody>
      </p:sp>
      <p:sp>
        <p:nvSpPr>
          <p:cNvPr id="40" name="Textfeld 39">
            <a:extLst>
              <a:ext uri="{FF2B5EF4-FFF2-40B4-BE49-F238E27FC236}">
                <a16:creationId xmlns:a16="http://schemas.microsoft.com/office/drawing/2014/main" id="{052BDF09-6984-6CA6-C780-71EAD8FEDAB2}"/>
              </a:ext>
            </a:extLst>
          </p:cNvPr>
          <p:cNvSpPr txBox="1"/>
          <p:nvPr/>
        </p:nvSpPr>
        <p:spPr>
          <a:xfrm>
            <a:off x="9773437" y="15810073"/>
            <a:ext cx="618132" cy="369332"/>
          </a:xfrm>
          <a:prstGeom prst="rect">
            <a:avLst/>
          </a:prstGeom>
          <a:noFill/>
        </p:spPr>
        <p:txBody>
          <a:bodyPr wrap="square" lIns="36000" rIns="36000" rtlCol="0">
            <a:spAutoFit/>
          </a:bodyPr>
          <a:lstStyle/>
          <a:p>
            <a:r>
              <a:rPr lang="de-DE" sz="900" dirty="0" err="1"/>
              <a:t>Cutout</a:t>
            </a:r>
            <a:r>
              <a:rPr lang="de-DE" sz="900" dirty="0"/>
              <a:t> KS:</a:t>
            </a:r>
          </a:p>
          <a:p>
            <a:r>
              <a:rPr lang="de-DE" sz="900" dirty="0"/>
              <a:t>5220 cm²</a:t>
            </a:r>
          </a:p>
        </p:txBody>
      </p:sp>
      <p:sp>
        <p:nvSpPr>
          <p:cNvPr id="48" name="Rechteck 47">
            <a:hlinkClick r:id="rId4"/>
            <a:extLst>
              <a:ext uri="{FF2B5EF4-FFF2-40B4-BE49-F238E27FC236}">
                <a16:creationId xmlns:a16="http://schemas.microsoft.com/office/drawing/2014/main" id="{4A9FAD66-D441-0022-AF27-A018DE6B6AE6}"/>
              </a:ext>
            </a:extLst>
          </p:cNvPr>
          <p:cNvSpPr>
            <a:spLocks noChangeAspect="1"/>
          </p:cNvSpPr>
          <p:nvPr/>
        </p:nvSpPr>
        <p:spPr>
          <a:xfrm>
            <a:off x="349363" y="6556431"/>
            <a:ext cx="1098000" cy="1642704"/>
          </a:xfrm>
          <a:prstGeom prst="rect">
            <a:avLst/>
          </a:prstGeom>
          <a:pattFill prst="pct90">
            <a:fgClr>
              <a:schemeClr val="tx1">
                <a:lumMod val="65000"/>
                <a:lumOff val="35000"/>
              </a:schemeClr>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b="1" dirty="0"/>
              <a:t>Platzhalter Ecke</a:t>
            </a:r>
          </a:p>
        </p:txBody>
      </p:sp>
      <p:sp>
        <p:nvSpPr>
          <p:cNvPr id="3" name="Textfeld 2">
            <a:extLst>
              <a:ext uri="{FF2B5EF4-FFF2-40B4-BE49-F238E27FC236}">
                <a16:creationId xmlns:a16="http://schemas.microsoft.com/office/drawing/2014/main" id="{85541881-D12F-81B3-FF80-F223E076B6A2}"/>
              </a:ext>
            </a:extLst>
          </p:cNvPr>
          <p:cNvSpPr txBox="1"/>
          <p:nvPr/>
        </p:nvSpPr>
        <p:spPr>
          <a:xfrm>
            <a:off x="13789767" y="5895570"/>
            <a:ext cx="3176126" cy="1249829"/>
          </a:xfrm>
          <a:prstGeom prst="rect">
            <a:avLst/>
          </a:prstGeom>
          <a:solidFill>
            <a:schemeClr val="bg2"/>
          </a:solidFill>
        </p:spPr>
        <p:txBody>
          <a:bodyPr wrap="square" rtlCol="0">
            <a:spAutoFit/>
          </a:bodyPr>
          <a:lstStyle/>
          <a:p>
            <a:r>
              <a:rPr lang="de-DE" sz="1200" b="1" dirty="0">
                <a:latin typeface="Merryweather"/>
              </a:rPr>
              <a:t>Platz für Ihre Hinweise</a:t>
            </a:r>
          </a:p>
          <a:p>
            <a:r>
              <a:rPr lang="de-DE" sz="1200" dirty="0">
                <a:latin typeface="Merryweather"/>
              </a:rPr>
              <a:t>-</a:t>
            </a:r>
          </a:p>
          <a:p>
            <a:endParaRPr lang="de-DE" dirty="0"/>
          </a:p>
          <a:p>
            <a:endParaRPr lang="de-DE" dirty="0"/>
          </a:p>
        </p:txBody>
      </p:sp>
      <p:sp>
        <p:nvSpPr>
          <p:cNvPr id="29" name="Textfeld 28">
            <a:extLst>
              <a:ext uri="{FF2B5EF4-FFF2-40B4-BE49-F238E27FC236}">
                <a16:creationId xmlns:a16="http://schemas.microsoft.com/office/drawing/2014/main" id="{6B80A70C-CB42-CD7E-9160-4B68F6B3BF7E}"/>
              </a:ext>
            </a:extLst>
          </p:cNvPr>
          <p:cNvSpPr txBox="1"/>
          <p:nvPr/>
        </p:nvSpPr>
        <p:spPr>
          <a:xfrm>
            <a:off x="3745788" y="4703651"/>
            <a:ext cx="1042317" cy="246221"/>
          </a:xfrm>
          <a:prstGeom prst="rect">
            <a:avLst/>
          </a:prstGeom>
          <a:noFill/>
        </p:spPr>
        <p:txBody>
          <a:bodyPr wrap="square">
            <a:spAutoFit/>
          </a:bodyPr>
          <a:lstStyle/>
          <a:p>
            <a:pPr algn="ctr"/>
            <a:r>
              <a:rPr lang="de-DE" sz="1000" dirty="0">
                <a:hlinkClick r:id="rId5"/>
              </a:rPr>
              <a:t>Türmodul</a:t>
            </a:r>
            <a:endParaRPr lang="de-DE" sz="1000" dirty="0"/>
          </a:p>
        </p:txBody>
      </p:sp>
      <p:sp>
        <p:nvSpPr>
          <p:cNvPr id="55" name="Rechteck 54">
            <a:hlinkClick r:id="rId4"/>
            <a:extLst>
              <a:ext uri="{FF2B5EF4-FFF2-40B4-BE49-F238E27FC236}">
                <a16:creationId xmlns:a16="http://schemas.microsoft.com/office/drawing/2014/main" id="{FF7A2398-4378-7507-B835-5F4ACCB9B0F2}"/>
              </a:ext>
            </a:extLst>
          </p:cNvPr>
          <p:cNvSpPr>
            <a:spLocks noChangeAspect="1"/>
          </p:cNvSpPr>
          <p:nvPr/>
        </p:nvSpPr>
        <p:spPr>
          <a:xfrm>
            <a:off x="8576763" y="2939907"/>
            <a:ext cx="1098000" cy="1642704"/>
          </a:xfrm>
          <a:prstGeom prst="rect">
            <a:avLst/>
          </a:prstGeom>
          <a:pattFill prst="pct90">
            <a:fgClr>
              <a:schemeClr val="tx1">
                <a:lumMod val="65000"/>
                <a:lumOff val="35000"/>
              </a:schemeClr>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b="1" dirty="0"/>
              <a:t>Platzhalter Ecke</a:t>
            </a:r>
          </a:p>
        </p:txBody>
      </p:sp>
      <p:pic>
        <p:nvPicPr>
          <p:cNvPr id="5" name="Grafik 4">
            <a:hlinkClick r:id="rId6"/>
            <a:extLst>
              <a:ext uri="{FF2B5EF4-FFF2-40B4-BE49-F238E27FC236}">
                <a16:creationId xmlns:a16="http://schemas.microsoft.com/office/drawing/2014/main" id="{A39E53A7-D5D2-4128-2383-F70A67BF8DCC}"/>
              </a:ext>
            </a:extLst>
          </p:cNvPr>
          <p:cNvPicPr>
            <a:picLocks noChangeAspect="1"/>
          </p:cNvPicPr>
          <p:nvPr/>
        </p:nvPicPr>
        <p:blipFill>
          <a:blip r:embed="rId7"/>
          <a:stretch>
            <a:fillRect/>
          </a:stretch>
        </p:blipFill>
        <p:spPr>
          <a:xfrm>
            <a:off x="412029" y="2953541"/>
            <a:ext cx="1097173" cy="2009430"/>
          </a:xfrm>
          <a:prstGeom prst="rect">
            <a:avLst/>
          </a:prstGeom>
        </p:spPr>
      </p:pic>
      <p:pic>
        <p:nvPicPr>
          <p:cNvPr id="7" name="Grafik 6">
            <a:hlinkClick r:id="rId8"/>
            <a:extLst>
              <a:ext uri="{FF2B5EF4-FFF2-40B4-BE49-F238E27FC236}">
                <a16:creationId xmlns:a16="http://schemas.microsoft.com/office/drawing/2014/main" id="{954F7DF0-5B58-5488-5AF5-3547631C89D9}"/>
              </a:ext>
            </a:extLst>
          </p:cNvPr>
          <p:cNvPicPr>
            <a:picLocks noChangeAspect="1"/>
          </p:cNvPicPr>
          <p:nvPr/>
        </p:nvPicPr>
        <p:blipFill>
          <a:blip r:embed="rId9"/>
          <a:stretch>
            <a:fillRect/>
          </a:stretch>
        </p:blipFill>
        <p:spPr>
          <a:xfrm>
            <a:off x="1509202" y="2924650"/>
            <a:ext cx="1097173" cy="2105041"/>
          </a:xfrm>
          <a:prstGeom prst="rect">
            <a:avLst/>
          </a:prstGeom>
        </p:spPr>
      </p:pic>
      <p:pic>
        <p:nvPicPr>
          <p:cNvPr id="9" name="Grafik 8">
            <a:hlinkClick r:id="rId10"/>
            <a:extLst>
              <a:ext uri="{FF2B5EF4-FFF2-40B4-BE49-F238E27FC236}">
                <a16:creationId xmlns:a16="http://schemas.microsoft.com/office/drawing/2014/main" id="{D2EFED0B-5576-87DB-76BE-767AFCC72ED5}"/>
              </a:ext>
            </a:extLst>
          </p:cNvPr>
          <p:cNvPicPr>
            <a:picLocks noChangeAspect="1"/>
          </p:cNvPicPr>
          <p:nvPr/>
        </p:nvPicPr>
        <p:blipFill>
          <a:blip r:embed="rId11"/>
          <a:stretch>
            <a:fillRect/>
          </a:stretch>
        </p:blipFill>
        <p:spPr>
          <a:xfrm>
            <a:off x="7477707" y="2941426"/>
            <a:ext cx="1103820" cy="2245972"/>
          </a:xfrm>
          <a:prstGeom prst="rect">
            <a:avLst/>
          </a:prstGeom>
        </p:spPr>
      </p:pic>
      <p:pic>
        <p:nvPicPr>
          <p:cNvPr id="21" name="Grafik 20">
            <a:hlinkClick r:id="rId5"/>
            <a:extLst>
              <a:ext uri="{FF2B5EF4-FFF2-40B4-BE49-F238E27FC236}">
                <a16:creationId xmlns:a16="http://schemas.microsoft.com/office/drawing/2014/main" id="{6AED18CB-586C-7531-7807-8E59DBF37B92}"/>
              </a:ext>
            </a:extLst>
          </p:cNvPr>
          <p:cNvPicPr>
            <a:picLocks noChangeAspect="1"/>
          </p:cNvPicPr>
          <p:nvPr/>
        </p:nvPicPr>
        <p:blipFill>
          <a:blip r:embed="rId12"/>
          <a:stretch>
            <a:fillRect/>
          </a:stretch>
        </p:blipFill>
        <p:spPr>
          <a:xfrm>
            <a:off x="3688585" y="2941426"/>
            <a:ext cx="1103820" cy="2038820"/>
          </a:xfrm>
          <a:prstGeom prst="rect">
            <a:avLst/>
          </a:prstGeom>
        </p:spPr>
      </p:pic>
      <p:pic>
        <p:nvPicPr>
          <p:cNvPr id="24" name="Grafik 23">
            <a:hlinkClick r:id="rId13"/>
            <a:extLst>
              <a:ext uri="{FF2B5EF4-FFF2-40B4-BE49-F238E27FC236}">
                <a16:creationId xmlns:a16="http://schemas.microsoft.com/office/drawing/2014/main" id="{C70BB3C1-3F41-EE11-6475-C6F362DD4FFF}"/>
              </a:ext>
            </a:extLst>
          </p:cNvPr>
          <p:cNvPicPr>
            <a:picLocks noChangeAspect="1"/>
          </p:cNvPicPr>
          <p:nvPr/>
        </p:nvPicPr>
        <p:blipFill>
          <a:blip r:embed="rId14"/>
          <a:stretch>
            <a:fillRect/>
          </a:stretch>
        </p:blipFill>
        <p:spPr>
          <a:xfrm>
            <a:off x="6367777" y="2896567"/>
            <a:ext cx="1097171" cy="2245973"/>
          </a:xfrm>
          <a:prstGeom prst="rect">
            <a:avLst/>
          </a:prstGeom>
        </p:spPr>
      </p:pic>
      <p:pic>
        <p:nvPicPr>
          <p:cNvPr id="31" name="Grafik 30">
            <a:hlinkClick r:id="rId15"/>
            <a:extLst>
              <a:ext uri="{FF2B5EF4-FFF2-40B4-BE49-F238E27FC236}">
                <a16:creationId xmlns:a16="http://schemas.microsoft.com/office/drawing/2014/main" id="{B640657B-1C1E-EF5F-930C-01CDE53EB696}"/>
              </a:ext>
            </a:extLst>
          </p:cNvPr>
          <p:cNvPicPr>
            <a:picLocks noChangeAspect="1"/>
          </p:cNvPicPr>
          <p:nvPr/>
        </p:nvPicPr>
        <p:blipFill rotWithShape="1">
          <a:blip r:embed="rId16"/>
          <a:srcRect l="1962" r="3161"/>
          <a:stretch/>
        </p:blipFill>
        <p:spPr>
          <a:xfrm>
            <a:off x="4771111" y="2034744"/>
            <a:ext cx="1620000" cy="2955192"/>
          </a:xfrm>
          <a:prstGeom prst="rect">
            <a:avLst/>
          </a:prstGeom>
        </p:spPr>
      </p:pic>
      <p:pic>
        <p:nvPicPr>
          <p:cNvPr id="33" name="Grafik 32">
            <a:hlinkClick r:id="rId17"/>
            <a:extLst>
              <a:ext uri="{FF2B5EF4-FFF2-40B4-BE49-F238E27FC236}">
                <a16:creationId xmlns:a16="http://schemas.microsoft.com/office/drawing/2014/main" id="{9405EA87-3F76-CDB5-DABF-7C41BC908458}"/>
              </a:ext>
            </a:extLst>
          </p:cNvPr>
          <p:cNvPicPr>
            <a:picLocks noChangeAspect="1"/>
          </p:cNvPicPr>
          <p:nvPr/>
        </p:nvPicPr>
        <p:blipFill>
          <a:blip r:embed="rId18"/>
          <a:stretch>
            <a:fillRect/>
          </a:stretch>
        </p:blipFill>
        <p:spPr>
          <a:xfrm>
            <a:off x="2604739" y="2901651"/>
            <a:ext cx="1083846" cy="2193497"/>
          </a:xfrm>
          <a:prstGeom prst="rect">
            <a:avLst/>
          </a:prstGeom>
        </p:spPr>
      </p:pic>
      <p:pic>
        <p:nvPicPr>
          <p:cNvPr id="35" name="Grafik 34">
            <a:extLst>
              <a:ext uri="{FF2B5EF4-FFF2-40B4-BE49-F238E27FC236}">
                <a16:creationId xmlns:a16="http://schemas.microsoft.com/office/drawing/2014/main" id="{8FF7F481-DF58-6CB1-933B-54E065273FC4}"/>
              </a:ext>
            </a:extLst>
          </p:cNvPr>
          <p:cNvPicPr>
            <a:picLocks noChangeAspect="1"/>
          </p:cNvPicPr>
          <p:nvPr/>
        </p:nvPicPr>
        <p:blipFill rotWithShape="1">
          <a:blip r:embed="rId19"/>
          <a:srcRect l="7259" t="-1241" r="4295" b="1241"/>
          <a:stretch/>
        </p:blipFill>
        <p:spPr>
          <a:xfrm>
            <a:off x="7475170" y="1642498"/>
            <a:ext cx="1119116" cy="1278789"/>
          </a:xfrm>
          <a:prstGeom prst="rect">
            <a:avLst/>
          </a:prstGeom>
        </p:spPr>
      </p:pic>
      <p:cxnSp>
        <p:nvCxnSpPr>
          <p:cNvPr id="195" name="Gerader Verbinder 194">
            <a:extLst>
              <a:ext uri="{FF2B5EF4-FFF2-40B4-BE49-F238E27FC236}">
                <a16:creationId xmlns:a16="http://schemas.microsoft.com/office/drawing/2014/main" id="{20C4B4A3-2D4D-38B3-AF24-6762BAD36ACC}"/>
              </a:ext>
            </a:extLst>
          </p:cNvPr>
          <p:cNvCxnSpPr>
            <a:cxnSpLocks/>
          </p:cNvCxnSpPr>
          <p:nvPr/>
        </p:nvCxnSpPr>
        <p:spPr>
          <a:xfrm>
            <a:off x="363497" y="4533363"/>
            <a:ext cx="14415421" cy="51639"/>
          </a:xfrm>
          <a:prstGeom prst="line">
            <a:avLst/>
          </a:prstGeom>
          <a:ln w="381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61" name="Grafik 60">
            <a:hlinkClick r:id="rId20"/>
            <a:extLst>
              <a:ext uri="{FF2B5EF4-FFF2-40B4-BE49-F238E27FC236}">
                <a16:creationId xmlns:a16="http://schemas.microsoft.com/office/drawing/2014/main" id="{F833A830-2296-8174-3E11-31F8EB6B1DD7}"/>
              </a:ext>
            </a:extLst>
          </p:cNvPr>
          <p:cNvPicPr>
            <a:picLocks noChangeAspect="1"/>
          </p:cNvPicPr>
          <p:nvPr/>
        </p:nvPicPr>
        <p:blipFill rotWithShape="1">
          <a:blip r:embed="rId21"/>
          <a:srcRect b="6888"/>
          <a:stretch/>
        </p:blipFill>
        <p:spPr>
          <a:xfrm>
            <a:off x="1587256" y="1807891"/>
            <a:ext cx="872745" cy="1116000"/>
          </a:xfrm>
          <a:prstGeom prst="rect">
            <a:avLst/>
          </a:prstGeom>
        </p:spPr>
      </p:pic>
      <p:pic>
        <p:nvPicPr>
          <p:cNvPr id="63" name="Grafik 62">
            <a:hlinkClick r:id="rId22"/>
            <a:extLst>
              <a:ext uri="{FF2B5EF4-FFF2-40B4-BE49-F238E27FC236}">
                <a16:creationId xmlns:a16="http://schemas.microsoft.com/office/drawing/2014/main" id="{4D7A31B8-5146-8972-CB87-07FCBF0937C8}"/>
              </a:ext>
            </a:extLst>
          </p:cNvPr>
          <p:cNvPicPr>
            <a:picLocks noChangeAspect="1"/>
          </p:cNvPicPr>
          <p:nvPr/>
        </p:nvPicPr>
        <p:blipFill rotWithShape="1">
          <a:blip r:embed="rId23"/>
          <a:srcRect l="7422" t="-4595" r="-2295" b="4595"/>
          <a:stretch/>
        </p:blipFill>
        <p:spPr>
          <a:xfrm>
            <a:off x="3792627" y="1331527"/>
            <a:ext cx="828000" cy="1574850"/>
          </a:xfrm>
          <a:prstGeom prst="rect">
            <a:avLst/>
          </a:prstGeom>
        </p:spPr>
      </p:pic>
      <p:pic>
        <p:nvPicPr>
          <p:cNvPr id="128" name="Grafik 127">
            <a:hlinkClick r:id="rId5"/>
            <a:extLst>
              <a:ext uri="{FF2B5EF4-FFF2-40B4-BE49-F238E27FC236}">
                <a16:creationId xmlns:a16="http://schemas.microsoft.com/office/drawing/2014/main" id="{6A7B9360-1E52-AA63-6B6C-652514DE208C}"/>
              </a:ext>
            </a:extLst>
          </p:cNvPr>
          <p:cNvPicPr>
            <a:picLocks noChangeAspect="1"/>
          </p:cNvPicPr>
          <p:nvPr/>
        </p:nvPicPr>
        <p:blipFill>
          <a:blip r:embed="rId12"/>
          <a:stretch>
            <a:fillRect/>
          </a:stretch>
        </p:blipFill>
        <p:spPr>
          <a:xfrm>
            <a:off x="1462561" y="6599544"/>
            <a:ext cx="1103820" cy="2038820"/>
          </a:xfrm>
          <a:prstGeom prst="rect">
            <a:avLst/>
          </a:prstGeom>
        </p:spPr>
      </p:pic>
      <p:cxnSp>
        <p:nvCxnSpPr>
          <p:cNvPr id="206" name="Gerader Verbinder 205">
            <a:extLst>
              <a:ext uri="{FF2B5EF4-FFF2-40B4-BE49-F238E27FC236}">
                <a16:creationId xmlns:a16="http://schemas.microsoft.com/office/drawing/2014/main" id="{CE606084-1BE4-2E3E-6AEC-67FBC3E3A47C}"/>
              </a:ext>
            </a:extLst>
          </p:cNvPr>
          <p:cNvCxnSpPr>
            <a:cxnSpLocks/>
          </p:cNvCxnSpPr>
          <p:nvPr/>
        </p:nvCxnSpPr>
        <p:spPr>
          <a:xfrm>
            <a:off x="326602" y="8223610"/>
            <a:ext cx="14295391" cy="0"/>
          </a:xfrm>
          <a:prstGeom prst="line">
            <a:avLst/>
          </a:prstGeom>
          <a:ln w="381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0459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0AEB2C0E-41C8-4851-E9D0-3BBD6BD64F28}"/>
              </a:ext>
            </a:extLst>
          </p:cNvPr>
          <p:cNvSpPr txBox="1"/>
          <p:nvPr/>
        </p:nvSpPr>
        <p:spPr>
          <a:xfrm>
            <a:off x="738639" y="201457"/>
            <a:ext cx="14559026" cy="8971687"/>
          </a:xfrm>
          <a:prstGeom prst="rect">
            <a:avLst/>
          </a:prstGeom>
          <a:noFill/>
        </p:spPr>
        <p:txBody>
          <a:bodyPr wrap="square">
            <a:spAutoFit/>
          </a:bodyPr>
          <a:lstStyle/>
          <a:p>
            <a:pPr algn="ctr"/>
            <a:endParaRPr lang="de-DE" sz="2500" dirty="0">
              <a:latin typeface="Merryweather"/>
            </a:endParaRPr>
          </a:p>
          <a:p>
            <a:pPr algn="ctr"/>
            <a:r>
              <a:rPr lang="de-DE" sz="2700" dirty="0">
                <a:latin typeface="Merryweather"/>
              </a:rPr>
              <a:t>Mit diesem Planungstool können Sie ganz einfach selbst Ihre Outdoorküche zusammenstellen</a:t>
            </a:r>
          </a:p>
          <a:p>
            <a:endParaRPr lang="de-DE" sz="2500" b="1" dirty="0">
              <a:latin typeface="Calibri" panose="020F0502020204030204" pitchFamily="34" charset="0"/>
              <a:ea typeface="Times New Roman" panose="02020603050405020304" pitchFamily="18" charset="0"/>
            </a:endParaRPr>
          </a:p>
          <a:p>
            <a:endParaRPr lang="de-DE" sz="2500" dirty="0">
              <a:latin typeface="Calibri" panose="020F0502020204030204" pitchFamily="34" charset="0"/>
              <a:ea typeface="Times New Roman" panose="02020603050405020304" pitchFamily="18" charset="0"/>
            </a:endParaRPr>
          </a:p>
          <a:p>
            <a:pPr marL="342900" indent="-342900">
              <a:buFont typeface="Wingdings" panose="05000000000000000000" pitchFamily="2" charset="2"/>
              <a:buChar char="ü"/>
            </a:pPr>
            <a:r>
              <a:rPr lang="de-DE" sz="2500" dirty="0">
                <a:latin typeface="Calibri" panose="020F0502020204030204" pitchFamily="34" charset="0"/>
                <a:ea typeface="Times New Roman" panose="02020603050405020304" pitchFamily="18" charset="0"/>
              </a:rPr>
              <a:t>I</a:t>
            </a:r>
            <a:r>
              <a:rPr lang="de-DE" sz="2500" dirty="0">
                <a:effectLst/>
                <a:latin typeface="Calibri" panose="020F0502020204030204" pitchFamily="34" charset="0"/>
                <a:ea typeface="Times New Roman" panose="02020603050405020304" pitchFamily="18" charset="0"/>
              </a:rPr>
              <a:t>n der Bibliothek sind alle Elemente als Platzhalter verfügbar (unabhängig davon, welche Marke Sie präferieren)</a:t>
            </a:r>
          </a:p>
          <a:p>
            <a:r>
              <a:rPr lang="de-DE" sz="2500" dirty="0">
                <a:latin typeface="Calibri" panose="020F0502020204030204" pitchFamily="34" charset="0"/>
                <a:ea typeface="Times New Roman" panose="02020603050405020304" pitchFamily="18" charset="0"/>
              </a:rPr>
              <a:t>	</a:t>
            </a:r>
          </a:p>
          <a:p>
            <a:pPr marL="342900" indent="-342900">
              <a:buFont typeface="Wingdings" panose="05000000000000000000" pitchFamily="2" charset="2"/>
              <a:buChar char="ü"/>
            </a:pPr>
            <a:r>
              <a:rPr lang="de-DE" sz="2500" dirty="0">
                <a:effectLst/>
                <a:latin typeface="Calibri" panose="020F0502020204030204" pitchFamily="34" charset="0"/>
                <a:ea typeface="Times New Roman" panose="02020603050405020304" pitchFamily="18" charset="0"/>
              </a:rPr>
              <a:t>Die Überschriften/ Elemente sind verlinkt, sodass Sie zu der Website gelangen für mehr Informationen und Beispiele</a:t>
            </a:r>
          </a:p>
          <a:p>
            <a:endParaRPr lang="de-DE" sz="2500" dirty="0">
              <a:effectLst/>
              <a:latin typeface="Calibri" panose="020F0502020204030204" pitchFamily="34" charset="0"/>
              <a:ea typeface="Times New Roman" panose="02020603050405020304" pitchFamily="18" charset="0"/>
            </a:endParaRPr>
          </a:p>
          <a:p>
            <a:endParaRPr lang="de-DE" sz="2500" dirty="0">
              <a:latin typeface="Merryweather"/>
              <a:ea typeface="Times New Roman" panose="02020603050405020304" pitchFamily="18" charset="0"/>
            </a:endParaRPr>
          </a:p>
          <a:p>
            <a:r>
              <a:rPr lang="de-DE" sz="2500" b="1" dirty="0">
                <a:latin typeface="Merryweather"/>
                <a:ea typeface="Times New Roman" panose="02020603050405020304" pitchFamily="18" charset="0"/>
              </a:rPr>
              <a:t>Schritt 1</a:t>
            </a:r>
          </a:p>
          <a:p>
            <a:pPr marL="342900" indent="-342900">
              <a:buFont typeface="Wingdings" panose="05000000000000000000" pitchFamily="2" charset="2"/>
              <a:buChar char="ü"/>
            </a:pPr>
            <a:r>
              <a:rPr lang="de-DE" sz="2500" dirty="0">
                <a:latin typeface="Merryweather"/>
                <a:ea typeface="Times New Roman" panose="02020603050405020304" pitchFamily="18" charset="0"/>
              </a:rPr>
              <a:t>Setzen Sie durch Copy &amp; Paste (Strg + C </a:t>
            </a:r>
            <a:r>
              <a:rPr lang="de-DE" sz="2500" dirty="0">
                <a:latin typeface="Merryweather"/>
                <a:ea typeface="Times New Roman" panose="02020603050405020304" pitchFamily="18" charset="0"/>
                <a:sym typeface="Wingdings" panose="05000000000000000000" pitchFamily="2" charset="2"/>
              </a:rPr>
              <a:t> </a:t>
            </a:r>
            <a:r>
              <a:rPr lang="de-DE" sz="2500" dirty="0">
                <a:latin typeface="Merryweather"/>
                <a:ea typeface="Times New Roman" panose="02020603050405020304" pitchFamily="18" charset="0"/>
              </a:rPr>
              <a:t>Strg + V) sowie durch Verschieben der vorhandenen Elemente Ihre gewünschte Outdoorküche um</a:t>
            </a:r>
          </a:p>
          <a:p>
            <a:pPr marL="342900" indent="-342900">
              <a:buFont typeface="Wingdings" panose="05000000000000000000" pitchFamily="2" charset="2"/>
              <a:buChar char="ü"/>
            </a:pPr>
            <a:endParaRPr lang="de-DE" sz="2500" dirty="0">
              <a:latin typeface="Merryweather"/>
              <a:ea typeface="Times New Roman" panose="02020603050405020304" pitchFamily="18" charset="0"/>
            </a:endParaRPr>
          </a:p>
          <a:p>
            <a:r>
              <a:rPr lang="de-DE" sz="2500" b="1" dirty="0">
                <a:latin typeface="Merryweather"/>
                <a:ea typeface="Times New Roman" panose="02020603050405020304" pitchFamily="18" charset="0"/>
              </a:rPr>
              <a:t>Schritt 2</a:t>
            </a:r>
          </a:p>
          <a:p>
            <a:pPr marL="342900" indent="-342900">
              <a:buFont typeface="Wingdings" panose="05000000000000000000" pitchFamily="2" charset="2"/>
              <a:buChar char="ü"/>
            </a:pPr>
            <a:r>
              <a:rPr lang="de-DE" sz="2500" dirty="0">
                <a:latin typeface="Merryweather"/>
                <a:ea typeface="Times New Roman" panose="02020603050405020304" pitchFamily="18" charset="0"/>
              </a:rPr>
              <a:t>Möchten Sie uns weitere Informationen mitteilen? Das können Sie gerne dieser Präsentation oder Ihrer Mail beifügen </a:t>
            </a:r>
          </a:p>
          <a:p>
            <a:pPr marL="342900" indent="-342900">
              <a:buFont typeface="Wingdings" panose="05000000000000000000" pitchFamily="2" charset="2"/>
              <a:buChar char="ü"/>
            </a:pPr>
            <a:endParaRPr lang="de-DE" sz="2500" dirty="0">
              <a:latin typeface="Merryweather"/>
              <a:ea typeface="Times New Roman" panose="02020603050405020304" pitchFamily="18" charset="0"/>
            </a:endParaRPr>
          </a:p>
          <a:p>
            <a:r>
              <a:rPr lang="de-DE" sz="2500" b="1" dirty="0">
                <a:latin typeface="Merryweather"/>
                <a:ea typeface="Times New Roman" panose="02020603050405020304" pitchFamily="18" charset="0"/>
              </a:rPr>
              <a:t>Schritt 3</a:t>
            </a:r>
          </a:p>
          <a:p>
            <a:pPr marL="342900" indent="-342900">
              <a:buFont typeface="Wingdings" panose="05000000000000000000" pitchFamily="2" charset="2"/>
              <a:buChar char="ü"/>
            </a:pPr>
            <a:r>
              <a:rPr lang="de-DE" sz="2500" dirty="0">
                <a:latin typeface="Merryweather"/>
                <a:ea typeface="Times New Roman" panose="02020603050405020304" pitchFamily="18" charset="0"/>
              </a:rPr>
              <a:t>Speichern Sie Ihre Planung ab und senden Sie uns diese via Mail zu. Wir prüfen diese auf Umsetzbarkeit und geben Ihnen weitere wertvolle Tipps zur Planung. Gerne unterbreiten wir Ihnen (sofern gewünscht) ein unverbindliches Angebot für Ihre Wunschküche.</a:t>
            </a:r>
            <a:endParaRPr lang="de-DE" sz="2500" dirty="0">
              <a:effectLst/>
              <a:latin typeface="Calibri" panose="020F0502020204030204" pitchFamily="34" charset="0"/>
              <a:ea typeface="Times New Roman" panose="02020603050405020304" pitchFamily="18" charset="0"/>
            </a:endParaRPr>
          </a:p>
        </p:txBody>
      </p:sp>
      <p:sp>
        <p:nvSpPr>
          <p:cNvPr id="2" name="Textfeld 1">
            <a:extLst>
              <a:ext uri="{FF2B5EF4-FFF2-40B4-BE49-F238E27FC236}">
                <a16:creationId xmlns:a16="http://schemas.microsoft.com/office/drawing/2014/main" id="{E481C99E-70B3-281B-D2A8-3558A8EF7481}"/>
              </a:ext>
            </a:extLst>
          </p:cNvPr>
          <p:cNvSpPr txBox="1"/>
          <p:nvPr/>
        </p:nvSpPr>
        <p:spPr>
          <a:xfrm>
            <a:off x="0" y="0"/>
            <a:ext cx="17348200" cy="477054"/>
          </a:xfrm>
          <a:prstGeom prst="rect">
            <a:avLst/>
          </a:prstGeom>
          <a:solidFill>
            <a:srgbClr val="739900">
              <a:alpha val="28000"/>
            </a:srgbClr>
          </a:solidFill>
          <a:ln>
            <a:noFill/>
            <a:prstDash val="sysDot"/>
          </a:ln>
          <a:effectLst>
            <a:softEdge rad="12700"/>
          </a:effectLst>
        </p:spPr>
        <p:txBody>
          <a:bodyPr wrap="square" rtlCol="0">
            <a:spAutoFit/>
          </a:bodyPr>
          <a:lstStyle/>
          <a:p>
            <a:pPr algn="ctr"/>
            <a:r>
              <a:rPr lang="en-US" sz="2500" dirty="0">
                <a:ln w="12700" cmpd="sng">
                  <a:solidFill>
                    <a:schemeClr val="tx1">
                      <a:lumMod val="65000"/>
                      <a:lumOff val="35000"/>
                    </a:schemeClr>
                  </a:solidFill>
                  <a:prstDash val="solid"/>
                </a:ln>
                <a:solidFill>
                  <a:schemeClr val="tx1">
                    <a:lumMod val="65000"/>
                    <a:lumOff val="35000"/>
                  </a:schemeClr>
                </a:solidFill>
                <a:latin typeface="Merryweather"/>
                <a:ea typeface="+mj-ea"/>
                <a:cs typeface="+mj-cs"/>
              </a:rPr>
              <a:t>Ihre GARDELINO Outdoor Küche</a:t>
            </a:r>
            <a:endParaRPr lang="en-US" sz="2500" kern="1200" dirty="0">
              <a:ln w="12700" cmpd="sng">
                <a:solidFill>
                  <a:schemeClr val="tx1">
                    <a:lumMod val="65000"/>
                    <a:lumOff val="35000"/>
                  </a:schemeClr>
                </a:solidFill>
                <a:prstDash val="solid"/>
              </a:ln>
              <a:solidFill>
                <a:schemeClr val="tx1">
                  <a:lumMod val="65000"/>
                  <a:lumOff val="35000"/>
                </a:schemeClr>
              </a:solidFill>
              <a:latin typeface="Merryweather"/>
              <a:ea typeface="+mj-ea"/>
              <a:cs typeface="+mj-cs"/>
            </a:endParaRPr>
          </a:p>
        </p:txBody>
      </p:sp>
    </p:spTree>
    <p:extLst>
      <p:ext uri="{BB962C8B-B14F-4D97-AF65-F5344CB8AC3E}">
        <p14:creationId xmlns:p14="http://schemas.microsoft.com/office/powerpoint/2010/main" val="1335013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66DCE294-473F-0346-9690-9AEB63677F06}"/>
              </a:ext>
            </a:extLst>
          </p:cNvPr>
          <p:cNvPicPr>
            <a:picLocks noChangeAspect="1" noChangeArrowheads="1"/>
          </p:cNvPicPr>
          <p:nvPr/>
        </p:nvPicPr>
        <p:blipFill>
          <a:blip r:embed="rId2">
            <a:alphaModFix amt="15000"/>
            <a:extLst>
              <a:ext uri="{28A0092B-C50C-407E-A947-70E740481C1C}">
                <a14:useLocalDpi xmlns:a14="http://schemas.microsoft.com/office/drawing/2010/main" val="0"/>
              </a:ext>
            </a:extLst>
          </a:blip>
          <a:srcRect/>
          <a:stretch>
            <a:fillRect/>
          </a:stretch>
        </p:blipFill>
        <p:spPr bwMode="auto">
          <a:xfrm>
            <a:off x="5291150" y="1651515"/>
            <a:ext cx="5794960" cy="6770954"/>
          </a:xfrm>
          <a:prstGeom prst="rect">
            <a:avLst/>
          </a:prstGeom>
          <a:noFill/>
        </p:spPr>
      </p:pic>
      <p:sp>
        <p:nvSpPr>
          <p:cNvPr id="4" name="Textfeld 3">
            <a:extLst>
              <a:ext uri="{FF2B5EF4-FFF2-40B4-BE49-F238E27FC236}">
                <a16:creationId xmlns:a16="http://schemas.microsoft.com/office/drawing/2014/main" id="{43155DBC-D8CB-FD72-E373-66A55C2F8C3E}"/>
              </a:ext>
            </a:extLst>
          </p:cNvPr>
          <p:cNvSpPr txBox="1"/>
          <p:nvPr/>
        </p:nvSpPr>
        <p:spPr>
          <a:xfrm>
            <a:off x="1510496" y="1620607"/>
            <a:ext cx="14559026" cy="6894195"/>
          </a:xfrm>
          <a:prstGeom prst="rect">
            <a:avLst/>
          </a:prstGeom>
          <a:solidFill>
            <a:srgbClr val="486000">
              <a:alpha val="14000"/>
            </a:srgb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ysDash"/>
          </a:ln>
        </p:spPr>
        <p:txBody>
          <a:bodyPr wrap="square">
            <a:spAutoFit/>
          </a:bodyPr>
          <a:lstStyle/>
          <a:p>
            <a:pPr algn="ctr"/>
            <a:endParaRPr lang="de-DE" sz="3000" dirty="0">
              <a:latin typeface="Merryweather"/>
            </a:endParaRPr>
          </a:p>
          <a:p>
            <a:pPr algn="ctr"/>
            <a:r>
              <a:rPr lang="de-DE" sz="3300" dirty="0">
                <a:latin typeface="Merryweather"/>
              </a:rPr>
              <a:t>Zufrieden mit der Planung?</a:t>
            </a:r>
          </a:p>
          <a:p>
            <a:pPr algn="ctr"/>
            <a:endParaRPr lang="de-DE" sz="2700" dirty="0">
              <a:latin typeface="Merryweather"/>
            </a:endParaRPr>
          </a:p>
          <a:p>
            <a:pPr algn="ctr"/>
            <a:r>
              <a:rPr lang="de-DE" sz="2700" dirty="0">
                <a:latin typeface="Merryweather"/>
              </a:rPr>
              <a:t>Dann schicken Sie uns jetzt Ihre Unterlagen (gerne mit Fotos des gewünschten Aufstellortes) an</a:t>
            </a:r>
          </a:p>
          <a:p>
            <a:pPr algn="ctr"/>
            <a:endParaRPr lang="de-DE" sz="2700" dirty="0">
              <a:latin typeface="Merryweather"/>
            </a:endParaRPr>
          </a:p>
          <a:p>
            <a:pPr algn="ctr"/>
            <a:r>
              <a:rPr lang="de-DE" sz="2700" dirty="0">
                <a:latin typeface="Merryweather"/>
                <a:hlinkClick r:id="rId3">
                  <a:extLst>
                    <a:ext uri="{A12FA001-AC4F-418D-AE19-62706E023703}">
                      <ahyp:hlinkClr xmlns:ahyp="http://schemas.microsoft.com/office/drawing/2018/hyperlinkcolor" val="tx"/>
                    </a:ext>
                  </a:extLst>
                </a:hlinkClick>
              </a:rPr>
              <a:t>service@gardelino.de</a:t>
            </a:r>
            <a:endParaRPr lang="de-DE" sz="2700" dirty="0">
              <a:latin typeface="Merryweather"/>
            </a:endParaRPr>
          </a:p>
          <a:p>
            <a:pPr algn="ctr"/>
            <a:endParaRPr lang="de-DE" sz="2700" dirty="0">
              <a:latin typeface="Merryweather"/>
            </a:endParaRPr>
          </a:p>
          <a:p>
            <a:pPr algn="ctr"/>
            <a:r>
              <a:rPr lang="de-DE" sz="2700" dirty="0">
                <a:latin typeface="Merryweather"/>
              </a:rPr>
              <a:t>Wir freuen uns darauf, Ihnen weitere Tipps zu geben und ein unverbindliches Angebot zu erstellen!</a:t>
            </a:r>
          </a:p>
          <a:p>
            <a:pPr algn="ctr"/>
            <a:endParaRPr lang="de-DE" sz="2700" dirty="0">
              <a:latin typeface="Merryweather"/>
            </a:endParaRPr>
          </a:p>
          <a:p>
            <a:pPr algn="ctr"/>
            <a:r>
              <a:rPr lang="de-DE" sz="3300" dirty="0">
                <a:latin typeface="Merryweather"/>
              </a:rPr>
              <a:t>Noch Fragen?</a:t>
            </a:r>
          </a:p>
          <a:p>
            <a:pPr algn="ctr"/>
            <a:endParaRPr lang="de-DE" sz="2700" dirty="0">
              <a:latin typeface="Merryweather"/>
            </a:endParaRPr>
          </a:p>
          <a:p>
            <a:pPr algn="ctr"/>
            <a:r>
              <a:rPr lang="de-DE" sz="2700" dirty="0">
                <a:latin typeface="Merryweather"/>
              </a:rPr>
              <a:t>Sie erreichen uns auch telefonisch: 06151-3944250</a:t>
            </a:r>
          </a:p>
          <a:p>
            <a:pPr algn="ctr"/>
            <a:endParaRPr lang="de-DE" sz="2700" dirty="0">
              <a:latin typeface="Merryweather"/>
            </a:endParaRPr>
          </a:p>
          <a:p>
            <a:pPr algn="ctr"/>
            <a:r>
              <a:rPr lang="de-DE" sz="2700" dirty="0">
                <a:latin typeface="Merryweather"/>
              </a:rPr>
              <a:t>Ihr Gardelino Service Team</a:t>
            </a:r>
          </a:p>
          <a:p>
            <a:pPr algn="ctr"/>
            <a:endParaRPr lang="de-DE" sz="2700" dirty="0">
              <a:latin typeface="Merryweather"/>
              <a:ea typeface="Times New Roman" panose="02020603050405020304" pitchFamily="18" charset="0"/>
            </a:endParaRPr>
          </a:p>
          <a:p>
            <a:pPr algn="ctr"/>
            <a:endParaRPr lang="de-DE" sz="2500" dirty="0">
              <a:effectLst/>
              <a:latin typeface="Calibri" panose="020F0502020204030204" pitchFamily="34" charset="0"/>
              <a:ea typeface="Times New Roman" panose="02020603050405020304" pitchFamily="18" charset="0"/>
            </a:endParaRPr>
          </a:p>
        </p:txBody>
      </p:sp>
      <p:pic>
        <p:nvPicPr>
          <p:cNvPr id="6" name="Grafik 5" descr="Umschlag Silhouette">
            <a:extLst>
              <a:ext uri="{FF2B5EF4-FFF2-40B4-BE49-F238E27FC236}">
                <a16:creationId xmlns:a16="http://schemas.microsoft.com/office/drawing/2014/main" id="{71956503-0531-FFDE-9F3E-05CA78EB98F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666883" y="3691149"/>
            <a:ext cx="914400" cy="914400"/>
          </a:xfrm>
          <a:prstGeom prst="rect">
            <a:avLst/>
          </a:prstGeom>
        </p:spPr>
      </p:pic>
      <p:sp>
        <p:nvSpPr>
          <p:cNvPr id="8" name="Textfeld 7">
            <a:extLst>
              <a:ext uri="{FF2B5EF4-FFF2-40B4-BE49-F238E27FC236}">
                <a16:creationId xmlns:a16="http://schemas.microsoft.com/office/drawing/2014/main" id="{3E4A7C2B-C997-6744-87B0-F90CCEC67653}"/>
              </a:ext>
            </a:extLst>
          </p:cNvPr>
          <p:cNvSpPr txBox="1"/>
          <p:nvPr/>
        </p:nvSpPr>
        <p:spPr>
          <a:xfrm>
            <a:off x="0" y="0"/>
            <a:ext cx="17348200" cy="477054"/>
          </a:xfrm>
          <a:prstGeom prst="rect">
            <a:avLst/>
          </a:prstGeom>
          <a:solidFill>
            <a:srgbClr val="739900">
              <a:alpha val="28000"/>
            </a:srgbClr>
          </a:solidFill>
          <a:ln>
            <a:noFill/>
            <a:prstDash val="sysDot"/>
          </a:ln>
          <a:effectLst>
            <a:softEdge rad="12700"/>
          </a:effectLst>
        </p:spPr>
        <p:txBody>
          <a:bodyPr wrap="square" rtlCol="0">
            <a:spAutoFit/>
          </a:bodyPr>
          <a:lstStyle/>
          <a:p>
            <a:pPr algn="ctr"/>
            <a:r>
              <a:rPr lang="en-US" sz="2500" dirty="0">
                <a:ln w="12700" cmpd="sng">
                  <a:solidFill>
                    <a:schemeClr val="tx1">
                      <a:lumMod val="65000"/>
                      <a:lumOff val="35000"/>
                    </a:schemeClr>
                  </a:solidFill>
                  <a:prstDash val="solid"/>
                </a:ln>
                <a:solidFill>
                  <a:schemeClr val="tx1">
                    <a:lumMod val="65000"/>
                    <a:lumOff val="35000"/>
                  </a:schemeClr>
                </a:solidFill>
                <a:latin typeface="Merryweather"/>
                <a:ea typeface="+mj-ea"/>
                <a:cs typeface="+mj-cs"/>
              </a:rPr>
              <a:t>Ihre GARDELINO Outdoor Küche</a:t>
            </a:r>
            <a:endParaRPr lang="en-US" sz="2500" kern="1200" dirty="0">
              <a:ln w="12700" cmpd="sng">
                <a:solidFill>
                  <a:schemeClr val="tx1">
                    <a:lumMod val="65000"/>
                    <a:lumOff val="35000"/>
                  </a:schemeClr>
                </a:solidFill>
                <a:prstDash val="solid"/>
              </a:ln>
              <a:solidFill>
                <a:schemeClr val="tx1">
                  <a:lumMod val="65000"/>
                  <a:lumOff val="35000"/>
                </a:schemeClr>
              </a:solidFill>
              <a:latin typeface="Merryweather"/>
              <a:ea typeface="+mj-ea"/>
              <a:cs typeface="+mj-cs"/>
            </a:endParaRPr>
          </a:p>
        </p:txBody>
      </p:sp>
      <p:pic>
        <p:nvPicPr>
          <p:cNvPr id="10" name="Grafik 9" descr="Receiver Silhouette">
            <a:extLst>
              <a:ext uri="{FF2B5EF4-FFF2-40B4-BE49-F238E27FC236}">
                <a16:creationId xmlns:a16="http://schemas.microsoft.com/office/drawing/2014/main" id="{C8C276B3-F5C4-1BB2-1E59-97259D8181C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427270" y="5418475"/>
            <a:ext cx="706627" cy="706627"/>
          </a:xfrm>
          <a:prstGeom prst="rect">
            <a:avLst/>
          </a:prstGeom>
        </p:spPr>
      </p:pic>
    </p:spTree>
    <p:extLst>
      <p:ext uri="{BB962C8B-B14F-4D97-AF65-F5344CB8AC3E}">
        <p14:creationId xmlns:p14="http://schemas.microsoft.com/office/powerpoint/2010/main" val="4106958868"/>
      </p:ext>
    </p:extLst>
  </p:cSld>
  <p:clrMapOvr>
    <a:masterClrMapping/>
  </p:clrMapOvr>
</p:sld>
</file>

<file path=ppt/theme/theme1.xml><?xml version="1.0" encoding="utf-8"?>
<a:theme xmlns:a="http://schemas.openxmlformats.org/drawingml/2006/main" name="GA-Standard">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A-Standard" id="{2EBDE007-A976-45C4-8720-645D7E7BAFE0}" vid="{CF3138FC-4F33-44FA-8E6D-B63718AF9985}"/>
    </a:ext>
  </a:extLst>
</a:theme>
</file>

<file path=ppt/theme/theme2.xml><?xml version="1.0" encoding="utf-8"?>
<a:theme xmlns:a="http://schemas.openxmlformats.org/drawingml/2006/main" name="GA Standard">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df20176-9c72-4037-92f4-ea975bf3d1ca" xsi:nil="true"/>
    <lcf76f155ced4ddcb4097134ff3c332f xmlns="ccab804d-fc94-4c42-896f-2384dc3e352b">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EF5A9A4706F8D34C8F7E9A3916FFA749" ma:contentTypeVersion="12" ma:contentTypeDescription="Ein neues Dokument erstellen." ma:contentTypeScope="" ma:versionID="4bf36fab6f57d9bc735ddb4006de33a8">
  <xsd:schema xmlns:xsd="http://www.w3.org/2001/XMLSchema" xmlns:xs="http://www.w3.org/2001/XMLSchema" xmlns:p="http://schemas.microsoft.com/office/2006/metadata/properties" xmlns:ns2="ccab804d-fc94-4c42-896f-2384dc3e352b" xmlns:ns3="cdf20176-9c72-4037-92f4-ea975bf3d1ca" targetNamespace="http://schemas.microsoft.com/office/2006/metadata/properties" ma:root="true" ma:fieldsID="b649884993d039b34a2fc81dc036e8cf" ns2:_="" ns3:_="">
    <xsd:import namespace="ccab804d-fc94-4c42-896f-2384dc3e352b"/>
    <xsd:import namespace="cdf20176-9c72-4037-92f4-ea975bf3d1c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ab804d-fc94-4c42-896f-2384dc3e35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Bildmarkierungen" ma:readOnly="false" ma:fieldId="{5cf76f15-5ced-4ddc-b409-7134ff3c332f}" ma:taxonomyMulti="true" ma:sspId="6df15bf5-0f37-4706-8b99-174759ca121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df20176-9c72-4037-92f4-ea975bf3d1ca"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bfda8e8a-8a57-4578-81f2-dba0518ccc48}" ma:internalName="TaxCatchAll" ma:showField="CatchAllData" ma:web="cdf20176-9c72-4037-92f4-ea975bf3d1c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057BE7-D000-4777-BCDC-C7D57E064433}">
  <ds:schemaRefs>
    <ds:schemaRef ds:uri="http://purl.org/dc/terms/"/>
    <ds:schemaRef ds:uri="a4c2606a-33dd-45e6-ba9b-3b489bd08efe"/>
    <ds:schemaRef ds:uri="http://schemas.microsoft.com/office/infopath/2007/PartnerControls"/>
    <ds:schemaRef ds:uri="http://purl.org/dc/dcmitype/"/>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688823d8-5020-4eab-a9f5-31ba83b20592"/>
    <ds:schemaRef ds:uri="http://www.w3.org/XML/1998/namespace"/>
    <ds:schemaRef ds:uri="3a85c7d6-6c86-4db2-b1aa-dff0d9f72c3f"/>
    <ds:schemaRef ds:uri="8e41a50b-2566-4dae-9e74-b1c5015d96c3"/>
    <ds:schemaRef ds:uri="cdf20176-9c72-4037-92f4-ea975bf3d1ca"/>
    <ds:schemaRef ds:uri="ccab804d-fc94-4c42-896f-2384dc3e352b"/>
  </ds:schemaRefs>
</ds:datastoreItem>
</file>

<file path=customXml/itemProps2.xml><?xml version="1.0" encoding="utf-8"?>
<ds:datastoreItem xmlns:ds="http://schemas.openxmlformats.org/officeDocument/2006/customXml" ds:itemID="{93FCF7BD-EE45-4D81-B608-B5960F1511A0}">
  <ds:schemaRefs>
    <ds:schemaRef ds:uri="http://schemas.microsoft.com/sharepoint/v3/contenttype/forms"/>
  </ds:schemaRefs>
</ds:datastoreItem>
</file>

<file path=customXml/itemProps3.xml><?xml version="1.0" encoding="utf-8"?>
<ds:datastoreItem xmlns:ds="http://schemas.openxmlformats.org/officeDocument/2006/customXml" ds:itemID="{FB4A5A64-0722-40FD-BEE8-2712357D19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ab804d-fc94-4c42-896f-2384dc3e352b"/>
    <ds:schemaRef ds:uri="cdf20176-9c72-4037-92f4-ea975bf3d1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274</Words>
  <Application>Microsoft Office PowerPoint</Application>
  <PresentationFormat>Benutzerdefiniert</PresentationFormat>
  <Paragraphs>66</Paragraphs>
  <Slides>4</Slides>
  <Notes>0</Notes>
  <HiddenSlides>0</HiddenSlides>
  <MMClips>0</MMClips>
  <ScaleCrop>false</ScaleCrop>
  <HeadingPairs>
    <vt:vector size="6" baseType="variant">
      <vt:variant>
        <vt:lpstr>Verwendete Schriftarten</vt:lpstr>
      </vt:variant>
      <vt:variant>
        <vt:i4>6</vt:i4>
      </vt:variant>
      <vt:variant>
        <vt:lpstr>Design</vt:lpstr>
      </vt:variant>
      <vt:variant>
        <vt:i4>2</vt:i4>
      </vt:variant>
      <vt:variant>
        <vt:lpstr>Folientitel</vt:lpstr>
      </vt:variant>
      <vt:variant>
        <vt:i4>4</vt:i4>
      </vt:variant>
    </vt:vector>
  </HeadingPairs>
  <TitlesOfParts>
    <vt:vector size="12" baseType="lpstr">
      <vt:lpstr>Arial</vt:lpstr>
      <vt:lpstr>Calibri</vt:lpstr>
      <vt:lpstr>Calibri Light</vt:lpstr>
      <vt:lpstr>Merryweather</vt:lpstr>
      <vt:lpstr>Open Sans</vt:lpstr>
      <vt:lpstr>Wingdings</vt:lpstr>
      <vt:lpstr>GA-Standard</vt:lpstr>
      <vt:lpstr>GA Standard</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Gardelino Kundenpräsentation</dc:title>
  <dc:creator>Jannes Luedtke - ROC Network</dc:creator>
  <cp:lastModifiedBy>Jule Nick - ROC lifestyle GmbH</cp:lastModifiedBy>
  <cp:revision>119</cp:revision>
  <dcterms:created xsi:type="dcterms:W3CDTF">2018-09-04T09:59:30Z</dcterms:created>
  <dcterms:modified xsi:type="dcterms:W3CDTF">2023-02-08T13:27:23Z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0x010100EF5A9A4706F8D34C8F7E9A3916FFA749</vt:lpwstr>
  </property>
  <property fmtid="{D5CDD505-2E9C-101B-9397-08002B2CF9AE}" pid="3" name="MediaServiceImageTags">
    <vt:lpwstr/>
  </property>
</Properties>
</file>